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8" r:id="rId6"/>
    <p:sldId id="4548" r:id="rId7"/>
    <p:sldId id="4556" r:id="rId8"/>
    <p:sldId id="4555" r:id="rId9"/>
    <p:sldId id="4573" r:id="rId10"/>
    <p:sldId id="4560" r:id="rId11"/>
    <p:sldId id="4572" r:id="rId12"/>
    <p:sldId id="4559" r:id="rId13"/>
    <p:sldId id="4580" r:id="rId14"/>
    <p:sldId id="4569" r:id="rId15"/>
    <p:sldId id="4576" r:id="rId16"/>
    <p:sldId id="4565" r:id="rId17"/>
    <p:sldId id="4587" r:id="rId18"/>
    <p:sldId id="4570" r:id="rId19"/>
    <p:sldId id="4557" r:id="rId20"/>
    <p:sldId id="4571" r:id="rId21"/>
    <p:sldId id="4558" r:id="rId22"/>
    <p:sldId id="4582" r:id="rId23"/>
    <p:sldId id="4583" r:id="rId24"/>
    <p:sldId id="4578" r:id="rId25"/>
    <p:sldId id="4586" r:id="rId26"/>
    <p:sldId id="4584" r:id="rId27"/>
    <p:sldId id="4581" r:id="rId28"/>
    <p:sldId id="4588" r:id="rId29"/>
    <p:sldId id="4589" r:id="rId30"/>
    <p:sldId id="375" r:id="rId31"/>
    <p:sldId id="4552" r:id="rId32"/>
    <p:sldId id="4563" r:id="rId33"/>
    <p:sldId id="456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4B149C-4FBF-0DFA-8027-5CF25FEF7490}" name="Élodie GUERREIRO CHALACA" initials="ÉG" userId="S::e.guerreirochalaca@craif.org::9c0237bc-63ae-4903-a1fd-d64ba827830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F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3377"/>
    <a:srgbClr val="000000"/>
    <a:srgbClr val="67CCCC"/>
    <a:srgbClr val="4CC2F1"/>
    <a:srgbClr val="D9F2F2"/>
    <a:srgbClr val="D2F0FB"/>
    <a:srgbClr val="9499BB"/>
    <a:srgbClr val="C9CCDD"/>
    <a:srgbClr val="A5E0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Élodie GUERREIRO CHALACA" userId="9c0237bc-63ae-4903-a1fd-d64ba8278307" providerId="ADAL" clId="{6E09F7D7-854C-411E-88CC-90CC84ACD778}"/>
    <pc:docChg chg="undo redo custSel addSld delSld modSld sldOrd modMainMaster">
      <pc:chgData name="Élodie GUERREIRO CHALACA" userId="9c0237bc-63ae-4903-a1fd-d64ba8278307" providerId="ADAL" clId="{6E09F7D7-854C-411E-88CC-90CC84ACD778}" dt="2026-06-26T07:41:55.940" v="8193" actId="1076"/>
      <pc:docMkLst>
        <pc:docMk/>
      </pc:docMkLst>
      <pc:sldChg chg="addSp delSp modSp mod ord">
        <pc:chgData name="Élodie GUERREIRO CHALACA" userId="9c0237bc-63ae-4903-a1fd-d64ba8278307" providerId="ADAL" clId="{6E09F7D7-854C-411E-88CC-90CC84ACD778}" dt="2026-06-26T07:41:55.940" v="8193" actId="1076"/>
        <pc:sldMkLst>
          <pc:docMk/>
          <pc:sldMk cId="0" sldId="256"/>
        </pc:sldMkLst>
        <pc:picChg chg="add mod">
          <ac:chgData name="Élodie GUERREIRO CHALACA" userId="9c0237bc-63ae-4903-a1fd-d64ba8278307" providerId="ADAL" clId="{6E09F7D7-854C-411E-88CC-90CC84ACD778}" dt="2026-05-29T09:00:48.066" v="3375"/>
          <ac:picMkLst>
            <pc:docMk/>
            <pc:sldMk cId="0" sldId="256"/>
            <ac:picMk id="4" creationId="{C6B1ACCC-F3F3-CE0A-9D16-99302ADFE93F}"/>
          </ac:picMkLst>
        </pc:picChg>
        <pc:picChg chg="add mod">
          <ac:chgData name="Élodie GUERREIRO CHALACA" userId="9c0237bc-63ae-4903-a1fd-d64ba8278307" providerId="ADAL" clId="{6E09F7D7-854C-411E-88CC-90CC84ACD778}" dt="2026-06-26T07:41:55.940" v="8193" actId="1076"/>
          <ac:picMkLst>
            <pc:docMk/>
            <pc:sldMk cId="0" sldId="256"/>
            <ac:picMk id="5" creationId="{92A6966B-E6CF-5DE1-86B0-EBB744AB670D}"/>
          </ac:picMkLst>
        </pc:picChg>
        <pc:picChg chg="add mod">
          <ac:chgData name="Élodie GUERREIRO CHALACA" userId="9c0237bc-63ae-4903-a1fd-d64ba8278307" providerId="ADAL" clId="{6E09F7D7-854C-411E-88CC-90CC84ACD778}" dt="2026-05-29T09:02:02.895" v="3382" actId="1076"/>
          <ac:picMkLst>
            <pc:docMk/>
            <pc:sldMk cId="0" sldId="256"/>
            <ac:picMk id="6" creationId="{8560A918-C0E9-C962-0B5B-9D11823D6181}"/>
          </ac:picMkLst>
        </pc:picChg>
      </pc:sldChg>
      <pc:sldChg chg="addSp delSp modSp mod">
        <pc:chgData name="Élodie GUERREIRO CHALACA" userId="9c0237bc-63ae-4903-a1fd-d64ba8278307" providerId="ADAL" clId="{6E09F7D7-854C-411E-88CC-90CC84ACD778}" dt="2026-06-04T13:19:46.456" v="7989" actId="478"/>
        <pc:sldMkLst>
          <pc:docMk/>
          <pc:sldMk cId="0" sldId="258"/>
        </pc:sldMkLst>
        <pc:spChg chg="mod">
          <ac:chgData name="Élodie GUERREIRO CHALACA" userId="9c0237bc-63ae-4903-a1fd-d64ba8278307" providerId="ADAL" clId="{6E09F7D7-854C-411E-88CC-90CC84ACD778}" dt="2026-05-27T08:20:16.675" v="412" actId="1076"/>
          <ac:spMkLst>
            <pc:docMk/>
            <pc:sldMk cId="0" sldId="258"/>
            <ac:spMk id="2" creationId="{054764D1-24CC-01F5-F1B7-452C9C3AC646}"/>
          </ac:spMkLst>
        </pc:spChg>
        <pc:spChg chg="mod">
          <ac:chgData name="Élodie GUERREIRO CHALACA" userId="9c0237bc-63ae-4903-a1fd-d64ba8278307" providerId="ADAL" clId="{6E09F7D7-854C-411E-88CC-90CC84ACD778}" dt="2026-05-27T08:21:27.081" v="425" actId="1076"/>
          <ac:spMkLst>
            <pc:docMk/>
            <pc:sldMk cId="0" sldId="258"/>
            <ac:spMk id="3" creationId="{F1806509-5B40-56B1-1C6D-40766966DCE0}"/>
          </ac:spMkLst>
        </pc:spChg>
        <pc:spChg chg="mod">
          <ac:chgData name="Élodie GUERREIRO CHALACA" userId="9c0237bc-63ae-4903-a1fd-d64ba8278307" providerId="ADAL" clId="{6E09F7D7-854C-411E-88CC-90CC84ACD778}" dt="2026-05-27T08:21:30.304" v="426" actId="1076"/>
          <ac:spMkLst>
            <pc:docMk/>
            <pc:sldMk cId="0" sldId="258"/>
            <ac:spMk id="4" creationId="{F6C5D8F4-6087-AF24-8FF0-A44CEAC30C30}"/>
          </ac:spMkLst>
        </pc:spChg>
        <pc:spChg chg="add del">
          <ac:chgData name="Élodie GUERREIRO CHALACA" userId="9c0237bc-63ae-4903-a1fd-d64ba8278307" providerId="ADAL" clId="{6E09F7D7-854C-411E-88CC-90CC84ACD778}" dt="2026-05-27T08:35:55.364" v="741" actId="478"/>
          <ac:spMkLst>
            <pc:docMk/>
            <pc:sldMk cId="0" sldId="258"/>
            <ac:spMk id="5" creationId="{0811AA3C-EE48-0234-B1C3-1860E36C0099}"/>
          </ac:spMkLst>
        </pc:spChg>
        <pc:spChg chg="mod">
          <ac:chgData name="Élodie GUERREIRO CHALACA" userId="9c0237bc-63ae-4903-a1fd-d64ba8278307" providerId="ADAL" clId="{6E09F7D7-854C-411E-88CC-90CC84ACD778}" dt="2026-06-04T13:19:39.434" v="7985" actId="20577"/>
          <ac:spMkLst>
            <pc:docMk/>
            <pc:sldMk cId="0" sldId="258"/>
            <ac:spMk id="11" creationId="{C391D848-0F37-7DB2-FAEC-C43AB38C38DD}"/>
          </ac:spMkLst>
        </pc:spChg>
        <pc:spChg chg="mod">
          <ac:chgData name="Élodie GUERREIRO CHALACA" userId="9c0237bc-63ae-4903-a1fd-d64ba8278307" providerId="ADAL" clId="{6E09F7D7-854C-411E-88CC-90CC84ACD778}" dt="2026-06-04T13:19:42.667" v="7986" actId="1076"/>
          <ac:spMkLst>
            <pc:docMk/>
            <pc:sldMk cId="0" sldId="258"/>
            <ac:spMk id="15" creationId="{7E2AE60F-3636-0984-B235-B04D171E9F24}"/>
          </ac:spMkLst>
        </pc:spChg>
        <pc:spChg chg="mod">
          <ac:chgData name="Élodie GUERREIRO CHALACA" userId="9c0237bc-63ae-4903-a1fd-d64ba8278307" providerId="ADAL" clId="{6E09F7D7-854C-411E-88CC-90CC84ACD778}" dt="2026-06-04T13:19:44.992" v="7987" actId="1076"/>
          <ac:spMkLst>
            <pc:docMk/>
            <pc:sldMk cId="0" sldId="258"/>
            <ac:spMk id="22" creationId="{E6213729-CF67-8C91-F87A-4A8C1340DD07}"/>
          </ac:spMkLst>
        </pc:spChg>
      </pc:sldChg>
      <pc:sldChg chg="addSp delSp modSp add mod">
        <pc:chgData name="Élodie GUERREIRO CHALACA" userId="9c0237bc-63ae-4903-a1fd-d64ba8278307" providerId="ADAL" clId="{6E09F7D7-854C-411E-88CC-90CC84ACD778}" dt="2026-06-04T13:19:51.774" v="7993" actId="20577"/>
        <pc:sldMkLst>
          <pc:docMk/>
          <pc:sldMk cId="3716242971" sldId="4548"/>
        </pc:sldMkLst>
        <pc:spChg chg="mod">
          <ac:chgData name="Élodie GUERREIRO CHALACA" userId="9c0237bc-63ae-4903-a1fd-d64ba8278307" providerId="ADAL" clId="{6E09F7D7-854C-411E-88CC-90CC84ACD778}" dt="2026-06-04T13:19:51.774" v="7993" actId="20577"/>
          <ac:spMkLst>
            <pc:docMk/>
            <pc:sldMk cId="3716242971" sldId="4548"/>
            <ac:spMk id="2" creationId="{8B400C85-0BC4-8721-C994-3F0F630E58A2}"/>
          </ac:spMkLst>
        </pc:spChg>
        <pc:spChg chg="mod">
          <ac:chgData name="Élodie GUERREIRO CHALACA" userId="9c0237bc-63ae-4903-a1fd-d64ba8278307" providerId="ADAL" clId="{6E09F7D7-854C-411E-88CC-90CC84ACD778}" dt="2026-05-27T08:28:14.083" v="571" actId="2711"/>
          <ac:spMkLst>
            <pc:docMk/>
            <pc:sldMk cId="3716242971" sldId="4548"/>
            <ac:spMk id="3" creationId="{2978E306-A517-84A3-0122-2857827C0913}"/>
          </ac:spMkLst>
        </pc:spChg>
        <pc:spChg chg="add del">
          <ac:chgData name="Élodie GUERREIRO CHALACA" userId="9c0237bc-63ae-4903-a1fd-d64ba8278307" providerId="ADAL" clId="{6E09F7D7-854C-411E-88CC-90CC84ACD778}" dt="2026-05-27T08:35:54.563" v="740" actId="478"/>
          <ac:spMkLst>
            <pc:docMk/>
            <pc:sldMk cId="3716242971" sldId="4548"/>
            <ac:spMk id="8" creationId="{4541F423-F6F3-87C8-91A4-A92CD178E89D}"/>
          </ac:spMkLst>
        </pc:spChg>
      </pc:sldChg>
      <pc:sldChg chg="delSp modSp add mod ord">
        <pc:chgData name="Élodie GUERREIRO CHALACA" userId="9c0237bc-63ae-4903-a1fd-d64ba8278307" providerId="ADAL" clId="{6E09F7D7-854C-411E-88CC-90CC84ACD778}" dt="2026-06-03T10:02:01.980" v="7781" actId="20577"/>
        <pc:sldMkLst>
          <pc:docMk/>
          <pc:sldMk cId="3031786263" sldId="4552"/>
        </pc:sldMkLst>
        <pc:spChg chg="mod">
          <ac:chgData name="Élodie GUERREIRO CHALACA" userId="9c0237bc-63ae-4903-a1fd-d64ba8278307" providerId="ADAL" clId="{6E09F7D7-854C-411E-88CC-90CC84ACD778}" dt="2026-06-03T10:02:01.980" v="7781" actId="20577"/>
          <ac:spMkLst>
            <pc:docMk/>
            <pc:sldMk cId="3031786263" sldId="4552"/>
            <ac:spMk id="2" creationId="{04B1C947-5362-4667-B034-5A2D81CFE972}"/>
          </ac:spMkLst>
        </pc:spChg>
        <pc:spChg chg="mod">
          <ac:chgData name="Élodie GUERREIRO CHALACA" userId="9c0237bc-63ae-4903-a1fd-d64ba8278307" providerId="ADAL" clId="{6E09F7D7-854C-411E-88CC-90CC84ACD778}" dt="2026-06-03T10:01:44.489" v="7754" actId="20577"/>
          <ac:spMkLst>
            <pc:docMk/>
            <pc:sldMk cId="3031786263" sldId="4552"/>
            <ac:spMk id="3" creationId="{3277966A-7973-990D-AEF4-2EA9284D26FC}"/>
          </ac:spMkLst>
        </pc:spChg>
      </pc:sldChg>
      <pc:sldChg chg="addSp delSp modSp add mod">
        <pc:chgData name="Élodie GUERREIRO CHALACA" userId="9c0237bc-63ae-4903-a1fd-d64ba8278307" providerId="ADAL" clId="{6E09F7D7-854C-411E-88CC-90CC84ACD778}" dt="2026-06-04T13:20:01.326" v="7995"/>
        <pc:sldMkLst>
          <pc:docMk/>
          <pc:sldMk cId="2987698261" sldId="4555"/>
        </pc:sldMkLst>
        <pc:spChg chg="mod">
          <ac:chgData name="Élodie GUERREIRO CHALACA" userId="9c0237bc-63ae-4903-a1fd-d64ba8278307" providerId="ADAL" clId="{6E09F7D7-854C-411E-88CC-90CC84ACD778}" dt="2026-05-28T09:28:14.698" v="2498" actId="207"/>
          <ac:spMkLst>
            <pc:docMk/>
            <pc:sldMk cId="2987698261" sldId="4555"/>
            <ac:spMk id="6" creationId="{8405DBD5-58FF-D493-8F1B-8690E275749A}"/>
          </ac:spMkLst>
        </pc:spChg>
        <pc:graphicFrameChg chg="add mod modGraphic">
          <ac:chgData name="Élodie GUERREIRO CHALACA" userId="9c0237bc-63ae-4903-a1fd-d64ba8278307" providerId="ADAL" clId="{6E09F7D7-854C-411E-88CC-90CC84ACD778}" dt="2026-06-04T13:20:01.326" v="7995"/>
          <ac:graphicFrameMkLst>
            <pc:docMk/>
            <pc:sldMk cId="2987698261" sldId="4555"/>
            <ac:graphicFrameMk id="11" creationId="{11437D44-F269-6BBC-BC86-DEA231FBB1D2}"/>
          </ac:graphicFrameMkLst>
        </pc:graphicFrameChg>
      </pc:sldChg>
      <pc:sldChg chg="addSp delSp modSp add mod">
        <pc:chgData name="Élodie GUERREIRO CHALACA" userId="9c0237bc-63ae-4903-a1fd-d64ba8278307" providerId="ADAL" clId="{6E09F7D7-854C-411E-88CC-90CC84ACD778}" dt="2026-06-04T13:21:29.488" v="8016" actId="1076"/>
        <pc:sldMkLst>
          <pc:docMk/>
          <pc:sldMk cId="1728872951" sldId="4556"/>
        </pc:sldMkLst>
        <pc:spChg chg="add mod">
          <ac:chgData name="Élodie GUERREIRO CHALACA" userId="9c0237bc-63ae-4903-a1fd-d64ba8278307" providerId="ADAL" clId="{6E09F7D7-854C-411E-88CC-90CC84ACD778}" dt="2026-06-04T13:21:29.488" v="8016" actId="1076"/>
          <ac:spMkLst>
            <pc:docMk/>
            <pc:sldMk cId="1728872951" sldId="4556"/>
            <ac:spMk id="3" creationId="{76AD1BC0-2D3A-6EB8-808D-CE96EB8EF293}"/>
          </ac:spMkLst>
        </pc:spChg>
        <pc:spChg chg="add mod">
          <ac:chgData name="Élodie GUERREIRO CHALACA" userId="9c0237bc-63ae-4903-a1fd-d64ba8278307" providerId="ADAL" clId="{6E09F7D7-854C-411E-88CC-90CC84ACD778}" dt="2026-05-28T09:23:15.482" v="2409" actId="122"/>
          <ac:spMkLst>
            <pc:docMk/>
            <pc:sldMk cId="1728872951" sldId="4556"/>
            <ac:spMk id="10" creationId="{99207B5A-BD28-7003-453E-D0418C5369C7}"/>
          </ac:spMkLst>
        </pc:spChg>
        <pc:spChg chg="add mod">
          <ac:chgData name="Élodie GUERREIRO CHALACA" userId="9c0237bc-63ae-4903-a1fd-d64ba8278307" providerId="ADAL" clId="{6E09F7D7-854C-411E-88CC-90CC84ACD778}" dt="2026-05-27T09:22:28.064" v="1470" actId="1076"/>
          <ac:spMkLst>
            <pc:docMk/>
            <pc:sldMk cId="1728872951" sldId="4556"/>
            <ac:spMk id="11" creationId="{E8D15EDE-DD8A-31F6-3AF1-65B6CD5E33D5}"/>
          </ac:spMkLst>
        </pc:spChg>
        <pc:spChg chg="add mod">
          <ac:chgData name="Élodie GUERREIRO CHALACA" userId="9c0237bc-63ae-4903-a1fd-d64ba8278307" providerId="ADAL" clId="{6E09F7D7-854C-411E-88CC-90CC84ACD778}" dt="2026-05-27T09:22:26.257" v="1469" actId="1076"/>
          <ac:spMkLst>
            <pc:docMk/>
            <pc:sldMk cId="1728872951" sldId="4556"/>
            <ac:spMk id="16" creationId="{844F9EA0-8D82-5FC8-480F-2BE3DC17107D}"/>
          </ac:spMkLst>
        </pc:spChg>
        <pc:picChg chg="mod">
          <ac:chgData name="Élodie GUERREIRO CHALACA" userId="9c0237bc-63ae-4903-a1fd-d64ba8278307" providerId="ADAL" clId="{6E09F7D7-854C-411E-88CC-90CC84ACD778}" dt="2026-05-28T09:23:20.846" v="2410" actId="1076"/>
          <ac:picMkLst>
            <pc:docMk/>
            <pc:sldMk cId="1728872951" sldId="4556"/>
            <ac:picMk id="15" creationId="{147C77B7-F3BA-2E36-43D6-A9DFD3C0BFF7}"/>
          </ac:picMkLst>
        </pc:picChg>
      </pc:sldChg>
      <pc:sldChg chg="addSp modSp add mod ord">
        <pc:chgData name="Élodie GUERREIRO CHALACA" userId="9c0237bc-63ae-4903-a1fd-d64ba8278307" providerId="ADAL" clId="{6E09F7D7-854C-411E-88CC-90CC84ACD778}" dt="2026-06-04T13:20:29.602" v="8006"/>
        <pc:sldMkLst>
          <pc:docMk/>
          <pc:sldMk cId="4193233948" sldId="4557"/>
        </pc:sldMkLst>
        <pc:spChg chg="add mod">
          <ac:chgData name="Élodie GUERREIRO CHALACA" userId="9c0237bc-63ae-4903-a1fd-d64ba8278307" providerId="ADAL" clId="{6E09F7D7-854C-411E-88CC-90CC84ACD778}" dt="2026-06-04T12:11:23.624" v="7783" actId="20577"/>
          <ac:spMkLst>
            <pc:docMk/>
            <pc:sldMk cId="4193233948" sldId="4557"/>
            <ac:spMk id="2" creationId="{D42FB5F3-641A-3950-C7C9-346A001CE3DE}"/>
          </ac:spMkLst>
        </pc:spChg>
        <pc:spChg chg="mod">
          <ac:chgData name="Élodie GUERREIRO CHALACA" userId="9c0237bc-63ae-4903-a1fd-d64ba8278307" providerId="ADAL" clId="{6E09F7D7-854C-411E-88CC-90CC84ACD778}" dt="2026-06-04T13:20:18.104" v="8003" actId="20577"/>
          <ac:spMkLst>
            <pc:docMk/>
            <pc:sldMk cId="4193233948" sldId="4557"/>
            <ac:spMk id="6" creationId="{A53D61F6-A09C-BDE0-454A-DF98AEF21935}"/>
          </ac:spMkLst>
        </pc:spChg>
        <pc:graphicFrameChg chg="mod modGraphic">
          <ac:chgData name="Élodie GUERREIRO CHALACA" userId="9c0237bc-63ae-4903-a1fd-d64ba8278307" providerId="ADAL" clId="{6E09F7D7-854C-411E-88CC-90CC84ACD778}" dt="2026-06-04T13:20:21.181" v="8004"/>
          <ac:graphicFrameMkLst>
            <pc:docMk/>
            <pc:sldMk cId="4193233948" sldId="4557"/>
            <ac:graphicFrameMk id="11" creationId="{C01D0312-7B6C-F467-6E13-CB5DB4E97E7E}"/>
          </ac:graphicFrameMkLst>
        </pc:graphicFrameChg>
      </pc:sldChg>
      <pc:sldChg chg="modSp add mod ord">
        <pc:chgData name="Élodie GUERREIRO CHALACA" userId="9c0237bc-63ae-4903-a1fd-d64ba8278307" providerId="ADAL" clId="{6E09F7D7-854C-411E-88CC-90CC84ACD778}" dt="2026-06-04T13:22:19.451" v="8035"/>
        <pc:sldMkLst>
          <pc:docMk/>
          <pc:sldMk cId="719582264" sldId="4558"/>
        </pc:sldMkLst>
        <pc:spChg chg="mod">
          <ac:chgData name="Élodie GUERREIRO CHALACA" userId="9c0237bc-63ae-4903-a1fd-d64ba8278307" providerId="ADAL" clId="{6E09F7D7-854C-411E-88CC-90CC84ACD778}" dt="2026-06-04T13:20:42.389" v="8015" actId="6549"/>
          <ac:spMkLst>
            <pc:docMk/>
            <pc:sldMk cId="719582264" sldId="4558"/>
            <ac:spMk id="6" creationId="{47B66479-94C5-C98F-2D90-0CAE6176089E}"/>
          </ac:spMkLst>
        </pc:spChg>
        <pc:graphicFrameChg chg="mod modGraphic">
          <ac:chgData name="Élodie GUERREIRO CHALACA" userId="9c0237bc-63ae-4903-a1fd-d64ba8278307" providerId="ADAL" clId="{6E09F7D7-854C-411E-88CC-90CC84ACD778}" dt="2026-06-04T13:22:19.451" v="8035"/>
          <ac:graphicFrameMkLst>
            <pc:docMk/>
            <pc:sldMk cId="719582264" sldId="4558"/>
            <ac:graphicFrameMk id="11" creationId="{29ECD436-90C7-4E45-3884-61A115F63F4F}"/>
          </ac:graphicFrameMkLst>
        </pc:graphicFrameChg>
      </pc:sldChg>
      <pc:sldChg chg="modSp add mod ord">
        <pc:chgData name="Élodie GUERREIRO CHALACA" userId="9c0237bc-63ae-4903-a1fd-d64ba8278307" providerId="ADAL" clId="{6E09F7D7-854C-411E-88CC-90CC84ACD778}" dt="2026-06-04T13:25:17.718" v="8183"/>
        <pc:sldMkLst>
          <pc:docMk/>
          <pc:sldMk cId="2564279069" sldId="4559"/>
        </pc:sldMkLst>
        <pc:spChg chg="mod">
          <ac:chgData name="Élodie GUERREIRO CHALACA" userId="9c0237bc-63ae-4903-a1fd-d64ba8278307" providerId="ADAL" clId="{6E09F7D7-854C-411E-88CC-90CC84ACD778}" dt="2026-05-29T08:47:40.248" v="2747" actId="207"/>
          <ac:spMkLst>
            <pc:docMk/>
            <pc:sldMk cId="2564279069" sldId="4559"/>
            <ac:spMk id="6" creationId="{DD487B08-361A-6EA5-8600-3F04858FD8F6}"/>
          </ac:spMkLst>
        </pc:spChg>
        <pc:graphicFrameChg chg="mod modGraphic">
          <ac:chgData name="Élodie GUERREIRO CHALACA" userId="9c0237bc-63ae-4903-a1fd-d64ba8278307" providerId="ADAL" clId="{6E09F7D7-854C-411E-88CC-90CC84ACD778}" dt="2026-06-04T13:22:16.051" v="8034"/>
          <ac:graphicFrameMkLst>
            <pc:docMk/>
            <pc:sldMk cId="2564279069" sldId="4559"/>
            <ac:graphicFrameMk id="11" creationId="{D5D92690-74F3-CC92-68D1-72D237E38B15}"/>
          </ac:graphicFrameMkLst>
        </pc:graphicFrameChg>
      </pc:sldChg>
      <pc:sldChg chg="modSp add mod ord">
        <pc:chgData name="Élodie GUERREIRO CHALACA" userId="9c0237bc-63ae-4903-a1fd-d64ba8278307" providerId="ADAL" clId="{6E09F7D7-854C-411E-88CC-90CC84ACD778}" dt="2026-06-04T13:22:13.397" v="8033"/>
        <pc:sldMkLst>
          <pc:docMk/>
          <pc:sldMk cId="1715527214" sldId="4560"/>
        </pc:sldMkLst>
        <pc:spChg chg="mod">
          <ac:chgData name="Élodie GUERREIRO CHALACA" userId="9c0237bc-63ae-4903-a1fd-d64ba8278307" providerId="ADAL" clId="{6E09F7D7-854C-411E-88CC-90CC84ACD778}" dt="2026-05-27T09:38:26.584" v="1874" actId="20577"/>
          <ac:spMkLst>
            <pc:docMk/>
            <pc:sldMk cId="1715527214" sldId="4560"/>
            <ac:spMk id="3" creationId="{0EC60D3A-2E88-0CAD-0DCE-127E45B99294}"/>
          </ac:spMkLst>
        </pc:spChg>
        <pc:spChg chg="mod">
          <ac:chgData name="Élodie GUERREIRO CHALACA" userId="9c0237bc-63ae-4903-a1fd-d64ba8278307" providerId="ADAL" clId="{6E09F7D7-854C-411E-88CC-90CC84ACD778}" dt="2026-05-29T08:47:59.861" v="2759" actId="207"/>
          <ac:spMkLst>
            <pc:docMk/>
            <pc:sldMk cId="1715527214" sldId="4560"/>
            <ac:spMk id="6" creationId="{CCBDE3FB-A3CD-A518-2082-0A316CE1EE3D}"/>
          </ac:spMkLst>
        </pc:spChg>
        <pc:graphicFrameChg chg="mod modGraphic">
          <ac:chgData name="Élodie GUERREIRO CHALACA" userId="9c0237bc-63ae-4903-a1fd-d64ba8278307" providerId="ADAL" clId="{6E09F7D7-854C-411E-88CC-90CC84ACD778}" dt="2026-06-04T13:22:13.397" v="8033"/>
          <ac:graphicFrameMkLst>
            <pc:docMk/>
            <pc:sldMk cId="1715527214" sldId="4560"/>
            <ac:graphicFrameMk id="11" creationId="{EDA16A7C-7CC5-2942-1627-38F7B3679476}"/>
          </ac:graphicFrameMkLst>
        </pc:graphicFrameChg>
      </pc:sldChg>
      <pc:sldChg chg="add">
        <pc:chgData name="Élodie GUERREIRO CHALACA" userId="9c0237bc-63ae-4903-a1fd-d64ba8278307" providerId="ADAL" clId="{6E09F7D7-854C-411E-88CC-90CC84ACD778}" dt="2026-05-28T09:27:29.850" v="2463" actId="2890"/>
        <pc:sldMkLst>
          <pc:docMk/>
          <pc:sldMk cId="4035301697" sldId="4562"/>
        </pc:sldMkLst>
      </pc:sldChg>
      <pc:sldChg chg="delSp modSp new mod">
        <pc:chgData name="Élodie GUERREIRO CHALACA" userId="9c0237bc-63ae-4903-a1fd-d64ba8278307" providerId="ADAL" clId="{6E09F7D7-854C-411E-88CC-90CC84ACD778}" dt="2026-05-28T11:02:15.835" v="2718" actId="20577"/>
        <pc:sldMkLst>
          <pc:docMk/>
          <pc:sldMk cId="3866557719" sldId="4563"/>
        </pc:sldMkLst>
        <pc:spChg chg="mod">
          <ac:chgData name="Élodie GUERREIRO CHALACA" userId="9c0237bc-63ae-4903-a1fd-d64ba8278307" providerId="ADAL" clId="{6E09F7D7-854C-411E-88CC-90CC84ACD778}" dt="2026-05-28T11:02:15.835" v="2718" actId="20577"/>
          <ac:spMkLst>
            <pc:docMk/>
            <pc:sldMk cId="3866557719" sldId="4563"/>
            <ac:spMk id="4" creationId="{08E09DB3-3FB0-3351-938A-E3F0CD5981E9}"/>
          </ac:spMkLst>
        </pc:spChg>
      </pc:sldChg>
      <pc:sldChg chg="modSp add mod ord">
        <pc:chgData name="Élodie GUERREIRO CHALACA" userId="9c0237bc-63ae-4903-a1fd-d64ba8278307" providerId="ADAL" clId="{6E09F7D7-854C-411E-88CC-90CC84ACD778}" dt="2026-06-04T13:22:42.840" v="8091"/>
        <pc:sldMkLst>
          <pc:docMk/>
          <pc:sldMk cId="4248695466" sldId="4565"/>
        </pc:sldMkLst>
        <pc:spChg chg="mod">
          <ac:chgData name="Élodie GUERREIRO CHALACA" userId="9c0237bc-63ae-4903-a1fd-d64ba8278307" providerId="ADAL" clId="{6E09F7D7-854C-411E-88CC-90CC84ACD778}" dt="2026-06-04T13:22:41.349" v="8090" actId="20577"/>
          <ac:spMkLst>
            <pc:docMk/>
            <pc:sldMk cId="4248695466" sldId="4565"/>
            <ac:spMk id="6" creationId="{B09022B0-F642-90FA-2648-C6C17F3F87E3}"/>
          </ac:spMkLst>
        </pc:spChg>
        <pc:graphicFrameChg chg="mod modGraphic">
          <ac:chgData name="Élodie GUERREIRO CHALACA" userId="9c0237bc-63ae-4903-a1fd-d64ba8278307" providerId="ADAL" clId="{6E09F7D7-854C-411E-88CC-90CC84ACD778}" dt="2026-06-04T13:22:42.840" v="8091"/>
          <ac:graphicFrameMkLst>
            <pc:docMk/>
            <pc:sldMk cId="4248695466" sldId="4565"/>
            <ac:graphicFrameMk id="11" creationId="{C44B46A2-F2FA-D9D3-A87A-155B208CBD33}"/>
          </ac:graphicFrameMkLst>
        </pc:graphicFrameChg>
      </pc:sldChg>
      <pc:sldChg chg="modSp add mod">
        <pc:chgData name="Élodie GUERREIRO CHALACA" userId="9c0237bc-63ae-4903-a1fd-d64ba8278307" providerId="ADAL" clId="{6E09F7D7-854C-411E-88CC-90CC84ACD778}" dt="2026-06-04T12:32:35.879" v="7974" actId="108"/>
        <pc:sldMkLst>
          <pc:docMk/>
          <pc:sldMk cId="3352917750" sldId="4569"/>
        </pc:sldMkLst>
        <pc:spChg chg="mod">
          <ac:chgData name="Élodie GUERREIRO CHALACA" userId="9c0237bc-63ae-4903-a1fd-d64ba8278307" providerId="ADAL" clId="{6E09F7D7-854C-411E-88CC-90CC84ACD778}" dt="2026-06-04T12:32:35.879" v="7974" actId="108"/>
          <ac:spMkLst>
            <pc:docMk/>
            <pc:sldMk cId="3352917750" sldId="4569"/>
            <ac:spMk id="6" creationId="{1396C8B8-95DF-0972-FAB8-81F0AB69896F}"/>
          </ac:spMkLst>
        </pc:spChg>
        <pc:graphicFrameChg chg="mod modGraphic">
          <ac:chgData name="Élodie GUERREIRO CHALACA" userId="9c0237bc-63ae-4903-a1fd-d64ba8278307" providerId="ADAL" clId="{6E09F7D7-854C-411E-88CC-90CC84ACD778}" dt="2026-06-01T08:53:30.494" v="6674" actId="403"/>
          <ac:graphicFrameMkLst>
            <pc:docMk/>
            <pc:sldMk cId="3352917750" sldId="4569"/>
            <ac:graphicFrameMk id="11" creationId="{ADEF21D6-F8E5-DD06-4A83-E5B6ADA06BA3}"/>
          </ac:graphicFrameMkLst>
        </pc:graphicFrameChg>
      </pc:sldChg>
      <pc:sldChg chg="addSp modSp add mod ord">
        <pc:chgData name="Élodie GUERREIRO CHALACA" userId="9c0237bc-63ae-4903-a1fd-d64ba8278307" providerId="ADAL" clId="{6E09F7D7-854C-411E-88CC-90CC84ACD778}" dt="2026-06-04T13:25:08.978" v="8177"/>
        <pc:sldMkLst>
          <pc:docMk/>
          <pc:sldMk cId="2910780724" sldId="4570"/>
        </pc:sldMkLst>
        <pc:spChg chg="add mod">
          <ac:chgData name="Élodie GUERREIRO CHALACA" userId="9c0237bc-63ae-4903-a1fd-d64ba8278307" providerId="ADAL" clId="{6E09F7D7-854C-411E-88CC-90CC84ACD778}" dt="2026-06-04T13:21:42" v="8022" actId="20577"/>
          <ac:spMkLst>
            <pc:docMk/>
            <pc:sldMk cId="2910780724" sldId="4570"/>
            <ac:spMk id="3" creationId="{3F23E76E-19D2-355A-6BC9-316B8638A187}"/>
          </ac:spMkLst>
        </pc:spChg>
        <pc:spChg chg="mod">
          <ac:chgData name="Élodie GUERREIRO CHALACA" userId="9c0237bc-63ae-4903-a1fd-d64ba8278307" providerId="ADAL" clId="{6E09F7D7-854C-411E-88CC-90CC84ACD778}" dt="2026-06-01T12:05:19.694" v="6728" actId="20577"/>
          <ac:spMkLst>
            <pc:docMk/>
            <pc:sldMk cId="2910780724" sldId="4570"/>
            <ac:spMk id="10" creationId="{E28247AA-523C-D401-4762-FF36452FA999}"/>
          </ac:spMkLst>
        </pc:spChg>
      </pc:sldChg>
      <pc:sldChg chg="addSp modSp add mod ord">
        <pc:chgData name="Élodie GUERREIRO CHALACA" userId="9c0237bc-63ae-4903-a1fd-d64ba8278307" providerId="ADAL" clId="{6E09F7D7-854C-411E-88CC-90CC84ACD778}" dt="2026-06-04T13:21:35.348" v="8019" actId="20577"/>
        <pc:sldMkLst>
          <pc:docMk/>
          <pc:sldMk cId="1355468993" sldId="4571"/>
        </pc:sldMkLst>
        <pc:spChg chg="add mod">
          <ac:chgData name="Élodie GUERREIRO CHALACA" userId="9c0237bc-63ae-4903-a1fd-d64ba8278307" providerId="ADAL" clId="{6E09F7D7-854C-411E-88CC-90CC84ACD778}" dt="2026-06-04T13:21:35.348" v="8019" actId="20577"/>
          <ac:spMkLst>
            <pc:docMk/>
            <pc:sldMk cId="1355468993" sldId="4571"/>
            <ac:spMk id="3" creationId="{DCF946DB-2DB9-50B3-AF7A-6B2D057ECFE6}"/>
          </ac:spMkLst>
        </pc:spChg>
        <pc:spChg chg="mod">
          <ac:chgData name="Élodie GUERREIRO CHALACA" userId="9c0237bc-63ae-4903-a1fd-d64ba8278307" providerId="ADAL" clId="{6E09F7D7-854C-411E-88CC-90CC84ACD778}" dt="2026-06-01T12:05:44.305" v="6770" actId="20577"/>
          <ac:spMkLst>
            <pc:docMk/>
            <pc:sldMk cId="1355468993" sldId="4571"/>
            <ac:spMk id="10" creationId="{DD921AFD-196C-626C-1672-909F618A5815}"/>
          </ac:spMkLst>
        </pc:spChg>
      </pc:sldChg>
      <pc:sldChg chg="addSp modSp add mod ord">
        <pc:chgData name="Élodie GUERREIRO CHALACA" userId="9c0237bc-63ae-4903-a1fd-d64ba8278307" providerId="ADAL" clId="{6E09F7D7-854C-411E-88CC-90CC84ACD778}" dt="2026-06-04T13:25:10.262" v="8179"/>
        <pc:sldMkLst>
          <pc:docMk/>
          <pc:sldMk cId="1972826504" sldId="4572"/>
        </pc:sldMkLst>
        <pc:spChg chg="add mod">
          <ac:chgData name="Élodie GUERREIRO CHALACA" userId="9c0237bc-63ae-4903-a1fd-d64ba8278307" providerId="ADAL" clId="{6E09F7D7-854C-411E-88CC-90CC84ACD778}" dt="2026-06-04T13:21:44.907" v="8023"/>
          <ac:spMkLst>
            <pc:docMk/>
            <pc:sldMk cId="1972826504" sldId="4572"/>
            <ac:spMk id="3" creationId="{BEAF9D7A-9CAB-5654-0A64-8F34994C7DE5}"/>
          </ac:spMkLst>
        </pc:spChg>
        <pc:spChg chg="mod">
          <ac:chgData name="Élodie GUERREIRO CHALACA" userId="9c0237bc-63ae-4903-a1fd-d64ba8278307" providerId="ADAL" clId="{6E09F7D7-854C-411E-88CC-90CC84ACD778}" dt="2026-06-01T12:06:07.868" v="6813" actId="20577"/>
          <ac:spMkLst>
            <pc:docMk/>
            <pc:sldMk cId="1972826504" sldId="4572"/>
            <ac:spMk id="10" creationId="{D53921B7-2A18-DA0F-7169-EFB40084E798}"/>
          </ac:spMkLst>
        </pc:spChg>
      </pc:sldChg>
      <pc:sldChg chg="addSp modSp add mod ord">
        <pc:chgData name="Élodie GUERREIRO CHALACA" userId="9c0237bc-63ae-4903-a1fd-d64ba8278307" providerId="ADAL" clId="{6E09F7D7-854C-411E-88CC-90CC84ACD778}" dt="2026-06-04T13:25:22.580" v="8187"/>
        <pc:sldMkLst>
          <pc:docMk/>
          <pc:sldMk cId="917496815" sldId="4573"/>
        </pc:sldMkLst>
        <pc:spChg chg="add mod">
          <ac:chgData name="Élodie GUERREIRO CHALACA" userId="9c0237bc-63ae-4903-a1fd-d64ba8278307" providerId="ADAL" clId="{6E09F7D7-854C-411E-88CC-90CC84ACD778}" dt="2026-06-04T13:21:55.064" v="8027"/>
          <ac:spMkLst>
            <pc:docMk/>
            <pc:sldMk cId="917496815" sldId="4573"/>
            <ac:spMk id="3" creationId="{D207269B-E075-06F5-808D-CD4232EF33EB}"/>
          </ac:spMkLst>
        </pc:spChg>
        <pc:spChg chg="mod">
          <ac:chgData name="Élodie GUERREIRO CHALACA" userId="9c0237bc-63ae-4903-a1fd-d64ba8278307" providerId="ADAL" clId="{6E09F7D7-854C-411E-88CC-90CC84ACD778}" dt="2026-06-04T13:21:54.201" v="8026" actId="14100"/>
          <ac:spMkLst>
            <pc:docMk/>
            <pc:sldMk cId="917496815" sldId="4573"/>
            <ac:spMk id="10" creationId="{E1541549-630D-1077-DC1B-074C468D63E8}"/>
          </ac:spMkLst>
        </pc:spChg>
      </pc:sldChg>
      <pc:sldChg chg="addSp modSp add mod ord">
        <pc:chgData name="Élodie GUERREIRO CHALACA" userId="9c0237bc-63ae-4903-a1fd-d64ba8278307" providerId="ADAL" clId="{6E09F7D7-854C-411E-88CC-90CC84ACD778}" dt="2026-06-04T13:23:06.386" v="8095"/>
        <pc:sldMkLst>
          <pc:docMk/>
          <pc:sldMk cId="2782062952" sldId="4576"/>
        </pc:sldMkLst>
        <pc:spChg chg="add mod">
          <ac:chgData name="Élodie GUERREIRO CHALACA" userId="9c0237bc-63ae-4903-a1fd-d64ba8278307" providerId="ADAL" clId="{6E09F7D7-854C-411E-88CC-90CC84ACD778}" dt="2026-06-04T13:23:06.386" v="8095"/>
          <ac:spMkLst>
            <pc:docMk/>
            <pc:sldMk cId="2782062952" sldId="4576"/>
            <ac:spMk id="3" creationId="{4EFD3C60-DC8F-DBB2-5A57-D716C043BA59}"/>
          </ac:spMkLst>
        </pc:spChg>
        <pc:spChg chg="mod">
          <ac:chgData name="Élodie GUERREIRO CHALACA" userId="9c0237bc-63ae-4903-a1fd-d64ba8278307" providerId="ADAL" clId="{6E09F7D7-854C-411E-88CC-90CC84ACD778}" dt="2026-06-04T12:24:58.919" v="7877" actId="20577"/>
          <ac:spMkLst>
            <pc:docMk/>
            <pc:sldMk cId="2782062952" sldId="4576"/>
            <ac:spMk id="10" creationId="{4B94E462-2CA9-E5E3-1A4B-E8BD759E8DD0}"/>
          </ac:spMkLst>
        </pc:spChg>
      </pc:sldChg>
      <pc:sldChg chg="addSp modSp add mod ord">
        <pc:chgData name="Élodie GUERREIRO CHALACA" userId="9c0237bc-63ae-4903-a1fd-d64ba8278307" providerId="ADAL" clId="{6E09F7D7-854C-411E-88CC-90CC84ACD778}" dt="2026-06-04T13:24:18.356" v="8169" actId="20577"/>
        <pc:sldMkLst>
          <pc:docMk/>
          <pc:sldMk cId="1248935397" sldId="4578"/>
        </pc:sldMkLst>
        <pc:spChg chg="add mod">
          <ac:chgData name="Élodie GUERREIRO CHALACA" userId="9c0237bc-63ae-4903-a1fd-d64ba8278307" providerId="ADAL" clId="{6E09F7D7-854C-411E-88CC-90CC84ACD778}" dt="2026-06-04T13:24:18.356" v="8169" actId="20577"/>
          <ac:spMkLst>
            <pc:docMk/>
            <pc:sldMk cId="1248935397" sldId="4578"/>
            <ac:spMk id="3" creationId="{71299FDB-4B19-415D-FE54-B1BEE039CD36}"/>
          </ac:spMkLst>
        </pc:spChg>
        <pc:spChg chg="mod">
          <ac:chgData name="Élodie GUERREIRO CHALACA" userId="9c0237bc-63ae-4903-a1fd-d64ba8278307" providerId="ADAL" clId="{6E09F7D7-854C-411E-88CC-90CC84ACD778}" dt="2026-06-04T13:24:10.097" v="8162" actId="20577"/>
          <ac:spMkLst>
            <pc:docMk/>
            <pc:sldMk cId="1248935397" sldId="4578"/>
            <ac:spMk id="10" creationId="{C41E1202-006E-5E07-593B-79CDDF554C06}"/>
          </ac:spMkLst>
        </pc:spChg>
      </pc:sldChg>
      <pc:sldChg chg="addSp modSp add mod ord">
        <pc:chgData name="Élodie GUERREIRO CHALACA" userId="9c0237bc-63ae-4903-a1fd-d64ba8278307" providerId="ADAL" clId="{6E09F7D7-854C-411E-88CC-90CC84ACD778}" dt="2026-06-04T13:30:12.476" v="8192" actId="1035"/>
        <pc:sldMkLst>
          <pc:docMk/>
          <pc:sldMk cId="81541399" sldId="4580"/>
        </pc:sldMkLst>
        <pc:spChg chg="add mod">
          <ac:chgData name="Élodie GUERREIRO CHALACA" userId="9c0237bc-63ae-4903-a1fd-d64ba8278307" providerId="ADAL" clId="{6E09F7D7-854C-411E-88CC-90CC84ACD778}" dt="2026-06-04T13:30:12.476" v="8192" actId="1035"/>
          <ac:spMkLst>
            <pc:docMk/>
            <pc:sldMk cId="81541399" sldId="4580"/>
            <ac:spMk id="3" creationId="{F39E5A8F-7653-B54E-2E16-A93939427C29}"/>
          </ac:spMkLst>
        </pc:spChg>
        <pc:spChg chg="mod">
          <ac:chgData name="Élodie GUERREIRO CHALACA" userId="9c0237bc-63ae-4903-a1fd-d64ba8278307" providerId="ADAL" clId="{6E09F7D7-854C-411E-88CC-90CC84ACD778}" dt="2026-06-04T12:32:22.373" v="7972" actId="20577"/>
          <ac:spMkLst>
            <pc:docMk/>
            <pc:sldMk cId="81541399" sldId="4580"/>
            <ac:spMk id="10" creationId="{103386FA-203C-79A5-1A3F-E269FD397E16}"/>
          </ac:spMkLst>
        </pc:spChg>
      </pc:sldChg>
      <pc:sldChg chg="modSp add mod">
        <pc:chgData name="Élodie GUERREIRO CHALACA" userId="9c0237bc-63ae-4903-a1fd-d64ba8278307" providerId="ADAL" clId="{6E09F7D7-854C-411E-88CC-90CC84ACD778}" dt="2026-06-04T13:25:43.226" v="8189" actId="20577"/>
        <pc:sldMkLst>
          <pc:docMk/>
          <pc:sldMk cId="3949141198" sldId="4581"/>
        </pc:sldMkLst>
        <pc:spChg chg="mod">
          <ac:chgData name="Élodie GUERREIRO CHALACA" userId="9c0237bc-63ae-4903-a1fd-d64ba8278307" providerId="ADAL" clId="{6E09F7D7-854C-411E-88CC-90CC84ACD778}" dt="2026-06-04T13:25:43.226" v="8189" actId="20577"/>
          <ac:spMkLst>
            <pc:docMk/>
            <pc:sldMk cId="3949141198" sldId="4581"/>
            <ac:spMk id="3" creationId="{56FEC820-CDD0-5D3C-CF14-5E16CDE184A4}"/>
          </ac:spMkLst>
        </pc:spChg>
      </pc:sldChg>
      <pc:sldChg chg="addSp modSp add mod">
        <pc:chgData name="Élodie GUERREIRO CHALACA" userId="9c0237bc-63ae-4903-a1fd-d64ba8278307" providerId="ADAL" clId="{6E09F7D7-854C-411E-88CC-90CC84ACD778}" dt="2026-06-04T13:22:10.068" v="8032" actId="20577"/>
        <pc:sldMkLst>
          <pc:docMk/>
          <pc:sldMk cId="435148063" sldId="4582"/>
        </pc:sldMkLst>
        <pc:spChg chg="add mod">
          <ac:chgData name="Élodie GUERREIRO CHALACA" userId="9c0237bc-63ae-4903-a1fd-d64ba8278307" providerId="ADAL" clId="{6E09F7D7-854C-411E-88CC-90CC84ACD778}" dt="2026-06-04T13:22:10.068" v="8032" actId="20577"/>
          <ac:spMkLst>
            <pc:docMk/>
            <pc:sldMk cId="435148063" sldId="4582"/>
            <ac:spMk id="3" creationId="{D7EBA949-8BF8-858D-A02B-6FF0C0E19EE6}"/>
          </ac:spMkLst>
        </pc:spChg>
        <pc:spChg chg="mod">
          <ac:chgData name="Élodie GUERREIRO CHALACA" userId="9c0237bc-63ae-4903-a1fd-d64ba8278307" providerId="ADAL" clId="{6E09F7D7-854C-411E-88CC-90CC84ACD778}" dt="2026-06-04T13:22:07.001" v="8029" actId="20577"/>
          <ac:spMkLst>
            <pc:docMk/>
            <pc:sldMk cId="435148063" sldId="4582"/>
            <ac:spMk id="10" creationId="{05B47966-D45C-8B9C-6BD6-F0CEF922679E}"/>
          </ac:spMkLst>
        </pc:spChg>
      </pc:sldChg>
      <pc:sldChg chg="addSp modSp add mod">
        <pc:chgData name="Élodie GUERREIRO CHALACA" userId="9c0237bc-63ae-4903-a1fd-d64ba8278307" providerId="ADAL" clId="{6E09F7D7-854C-411E-88CC-90CC84ACD778}" dt="2026-06-04T13:23:12.728" v="8098" actId="20577"/>
        <pc:sldMkLst>
          <pc:docMk/>
          <pc:sldMk cId="603411780" sldId="4583"/>
        </pc:sldMkLst>
        <pc:spChg chg="add mod">
          <ac:chgData name="Élodie GUERREIRO CHALACA" userId="9c0237bc-63ae-4903-a1fd-d64ba8278307" providerId="ADAL" clId="{6E09F7D7-854C-411E-88CC-90CC84ACD778}" dt="2026-06-04T13:23:12.728" v="8098" actId="20577"/>
          <ac:spMkLst>
            <pc:docMk/>
            <pc:sldMk cId="603411780" sldId="4583"/>
            <ac:spMk id="3" creationId="{2771504E-FEFE-2C07-71ED-7CF91ACA7E37}"/>
          </ac:spMkLst>
        </pc:spChg>
        <pc:spChg chg="mod">
          <ac:chgData name="Élodie GUERREIRO CHALACA" userId="9c0237bc-63ae-4903-a1fd-d64ba8278307" providerId="ADAL" clId="{6E09F7D7-854C-411E-88CC-90CC84ACD778}" dt="2026-06-04T13:22:47.134" v="8093" actId="20577"/>
          <ac:spMkLst>
            <pc:docMk/>
            <pc:sldMk cId="603411780" sldId="4583"/>
            <ac:spMk id="10" creationId="{DD73829F-DE67-29CE-8EE7-418EC22C19D1}"/>
          </ac:spMkLst>
        </pc:spChg>
      </pc:sldChg>
      <pc:sldMasterChg chg="addSp delSp modSp mod">
        <pc:chgData name="Élodie GUERREIRO CHALACA" userId="9c0237bc-63ae-4903-a1fd-d64ba8278307" providerId="ADAL" clId="{6E09F7D7-854C-411E-88CC-90CC84ACD778}" dt="2026-05-29T09:01:38.843" v="3380" actId="478"/>
        <pc:sldMasterMkLst>
          <pc:docMk/>
          <pc:sldMasterMk cId="2451154403" sldId="2147483751"/>
        </pc:sldMasterMkLst>
      </pc:sldMasterChg>
    </pc:docChg>
  </pc:docChgLst>
  <pc:docChgLst>
    <pc:chgData name="Anne VEIGNANT" userId="S::a.veignant@craif.org::128e1af8-13f9-4e3c-a381-8d7d1113f3e7" providerId="AD" clId="Web-{9271A932-E078-0B19-5F63-4C56A960D380}"/>
    <pc:docChg chg="addSld modSld">
      <pc:chgData name="Anne VEIGNANT" userId="S::a.veignant@craif.org::128e1af8-13f9-4e3c-a381-8d7d1113f3e7" providerId="AD" clId="Web-{9271A932-E078-0B19-5F63-4C56A960D380}" dt="2026-06-03T09:37:32.901" v="296" actId="20577"/>
      <pc:docMkLst>
        <pc:docMk/>
      </pc:docMkLst>
      <pc:sldChg chg="addSp modSp">
        <pc:chgData name="Anne VEIGNANT" userId="S::a.veignant@craif.org::128e1af8-13f9-4e3c-a381-8d7d1113f3e7" providerId="AD" clId="Web-{9271A932-E078-0B19-5F63-4C56A960D380}" dt="2026-06-03T09:13:37.173" v="39" actId="20577"/>
        <pc:sldMkLst>
          <pc:docMk/>
          <pc:sldMk cId="0" sldId="258"/>
        </pc:sldMkLst>
      </pc:sldChg>
      <pc:sldChg chg="add">
        <pc:chgData name="Anne VEIGNANT" userId="S::a.veignant@craif.org::128e1af8-13f9-4e3c-a381-8d7d1113f3e7" providerId="AD" clId="Web-{9271A932-E078-0B19-5F63-4C56A960D380}" dt="2026-06-03T09:06:25.344" v="0"/>
        <pc:sldMkLst>
          <pc:docMk/>
          <pc:sldMk cId="3299766037" sldId="375"/>
        </pc:sldMkLst>
      </pc:sldChg>
      <pc:sldChg chg="modSp">
        <pc:chgData name="Anne VEIGNANT" userId="S::a.veignant@craif.org::128e1af8-13f9-4e3c-a381-8d7d1113f3e7" providerId="AD" clId="Web-{9271A932-E078-0B19-5F63-4C56A960D380}" dt="2026-06-03T09:16:53.121" v="56" actId="20577"/>
        <pc:sldMkLst>
          <pc:docMk/>
          <pc:sldMk cId="4193233948" sldId="4557"/>
        </pc:sldMkLst>
        <pc:graphicFrameChg chg="modGraphic">
          <ac:chgData name="Anne VEIGNANT" userId="S::a.veignant@craif.org::128e1af8-13f9-4e3c-a381-8d7d1113f3e7" providerId="AD" clId="Web-{9271A932-E078-0B19-5F63-4C56A960D380}" dt="2026-06-03T09:16:53.121" v="56" actId="20577"/>
          <ac:graphicFrameMkLst>
            <pc:docMk/>
            <pc:sldMk cId="4193233948" sldId="4557"/>
            <ac:graphicFrameMk id="11" creationId="{C01D0312-7B6C-F467-6E13-CB5DB4E97E7E}"/>
          </ac:graphicFrameMkLst>
        </pc:graphicFrameChg>
      </pc:sldChg>
      <pc:sldChg chg="modSp">
        <pc:chgData name="Anne VEIGNANT" userId="S::a.veignant@craif.org::128e1af8-13f9-4e3c-a381-8d7d1113f3e7" providerId="AD" clId="Web-{9271A932-E078-0B19-5F63-4C56A960D380}" dt="2026-06-03T09:19:34.892" v="67" actId="20577"/>
        <pc:sldMkLst>
          <pc:docMk/>
          <pc:sldMk cId="719582264" sldId="4558"/>
        </pc:sldMkLst>
        <pc:spChg chg="mod">
          <ac:chgData name="Anne VEIGNANT" userId="S::a.veignant@craif.org::128e1af8-13f9-4e3c-a381-8d7d1113f3e7" providerId="AD" clId="Web-{9271A932-E078-0B19-5F63-4C56A960D380}" dt="2026-06-03T09:17:28.106" v="58" actId="20577"/>
          <ac:spMkLst>
            <pc:docMk/>
            <pc:sldMk cId="719582264" sldId="4558"/>
            <ac:spMk id="6" creationId="{47B66479-94C5-C98F-2D90-0CAE6176089E}"/>
          </ac:spMkLst>
        </pc:spChg>
        <pc:graphicFrameChg chg="modGraphic">
          <ac:chgData name="Anne VEIGNANT" userId="S::a.veignant@craif.org::128e1af8-13f9-4e3c-a381-8d7d1113f3e7" providerId="AD" clId="Web-{9271A932-E078-0B19-5F63-4C56A960D380}" dt="2026-06-03T09:19:34.892" v="67" actId="20577"/>
          <ac:graphicFrameMkLst>
            <pc:docMk/>
            <pc:sldMk cId="719582264" sldId="4558"/>
            <ac:graphicFrameMk id="11" creationId="{29ECD436-90C7-4E45-3884-61A115F63F4F}"/>
          </ac:graphicFrameMkLst>
        </pc:graphicFrameChg>
      </pc:sldChg>
      <pc:sldChg chg="modSp">
        <pc:chgData name="Anne VEIGNANT" userId="S::a.veignant@craif.org::128e1af8-13f9-4e3c-a381-8d7d1113f3e7" providerId="AD" clId="Web-{9271A932-E078-0B19-5F63-4C56A960D380}" dt="2026-06-03T09:21:41.302" v="97" actId="20577"/>
        <pc:sldMkLst>
          <pc:docMk/>
          <pc:sldMk cId="2564279069" sldId="4559"/>
        </pc:sldMkLst>
        <pc:graphicFrameChg chg="modGraphic">
          <ac:chgData name="Anne VEIGNANT" userId="S::a.veignant@craif.org::128e1af8-13f9-4e3c-a381-8d7d1113f3e7" providerId="AD" clId="Web-{9271A932-E078-0B19-5F63-4C56A960D380}" dt="2026-06-03T09:21:41.302" v="97" actId="20577"/>
          <ac:graphicFrameMkLst>
            <pc:docMk/>
            <pc:sldMk cId="2564279069" sldId="4559"/>
            <ac:graphicFrameMk id="11" creationId="{D5D92690-74F3-CC92-68D1-72D237E38B15}"/>
          </ac:graphicFrameMkLst>
        </pc:graphicFrameChg>
      </pc:sldChg>
      <pc:sldChg chg="modSp">
        <pc:chgData name="Anne VEIGNANT" userId="S::a.veignant@craif.org::128e1af8-13f9-4e3c-a381-8d7d1113f3e7" providerId="AD" clId="Web-{9271A932-E078-0B19-5F63-4C56A960D380}" dt="2026-06-03T09:22:59.163" v="120" actId="20577"/>
        <pc:sldMkLst>
          <pc:docMk/>
          <pc:sldMk cId="1715527214" sldId="4560"/>
        </pc:sldMkLst>
        <pc:spChg chg="mod">
          <ac:chgData name="Anne VEIGNANT" userId="S::a.veignant@craif.org::128e1af8-13f9-4e3c-a381-8d7d1113f3e7" providerId="AD" clId="Web-{9271A932-E078-0B19-5F63-4C56A960D380}" dt="2026-06-03T09:22:23.006" v="116" actId="20577"/>
          <ac:spMkLst>
            <pc:docMk/>
            <pc:sldMk cId="1715527214" sldId="4560"/>
            <ac:spMk id="6" creationId="{CCBDE3FB-A3CD-A518-2082-0A316CE1EE3D}"/>
          </ac:spMkLst>
        </pc:spChg>
        <pc:graphicFrameChg chg="modGraphic">
          <ac:chgData name="Anne VEIGNANT" userId="S::a.veignant@craif.org::128e1af8-13f9-4e3c-a381-8d7d1113f3e7" providerId="AD" clId="Web-{9271A932-E078-0B19-5F63-4C56A960D380}" dt="2026-06-03T09:22:59.163" v="120" actId="20577"/>
          <ac:graphicFrameMkLst>
            <pc:docMk/>
            <pc:sldMk cId="1715527214" sldId="4560"/>
            <ac:graphicFrameMk id="11" creationId="{EDA16A7C-7CC5-2942-1627-38F7B3679476}"/>
          </ac:graphicFrameMkLst>
        </pc:graphicFrameChg>
      </pc:sldChg>
      <pc:sldChg chg="modSp">
        <pc:chgData name="Anne VEIGNANT" userId="S::a.veignant@craif.org::128e1af8-13f9-4e3c-a381-8d7d1113f3e7" providerId="AD" clId="Web-{9271A932-E078-0B19-5F63-4C56A960D380}" dt="2026-06-03T09:11:14.898" v="24" actId="20577"/>
        <pc:sldMkLst>
          <pc:docMk/>
          <pc:sldMk cId="4248695466" sldId="4565"/>
        </pc:sldMkLst>
        <pc:graphicFrameChg chg="modGraphic">
          <ac:chgData name="Anne VEIGNANT" userId="S::a.veignant@craif.org::128e1af8-13f9-4e3c-a381-8d7d1113f3e7" providerId="AD" clId="Web-{9271A932-E078-0B19-5F63-4C56A960D380}" dt="2026-06-03T09:11:14.898" v="24" actId="20577"/>
          <ac:graphicFrameMkLst>
            <pc:docMk/>
            <pc:sldMk cId="4248695466" sldId="4565"/>
            <ac:graphicFrameMk id="11" creationId="{C44B46A2-F2FA-D9D3-A87A-155B208CBD33}"/>
          </ac:graphicFrameMkLst>
        </pc:graphicFrameChg>
      </pc:sldChg>
      <pc:sldChg chg="modSp">
        <pc:chgData name="Anne VEIGNANT" userId="S::a.veignant@craif.org::128e1af8-13f9-4e3c-a381-8d7d1113f3e7" providerId="AD" clId="Web-{9271A932-E078-0B19-5F63-4C56A960D380}" dt="2026-06-03T09:22:09.350" v="107" actId="20577"/>
        <pc:sldMkLst>
          <pc:docMk/>
          <pc:sldMk cId="917496815" sldId="4573"/>
        </pc:sldMkLst>
        <pc:spChg chg="mod">
          <ac:chgData name="Anne VEIGNANT" userId="S::a.veignant@craif.org::128e1af8-13f9-4e3c-a381-8d7d1113f3e7" providerId="AD" clId="Web-{9271A932-E078-0B19-5F63-4C56A960D380}" dt="2026-06-03T09:22:09.350" v="107" actId="20577"/>
          <ac:spMkLst>
            <pc:docMk/>
            <pc:sldMk cId="917496815" sldId="4573"/>
            <ac:spMk id="10" creationId="{E1541549-630D-1077-DC1B-074C468D63E8}"/>
          </ac:spMkLst>
        </pc:spChg>
      </pc:sldChg>
      <pc:sldChg chg="modSp">
        <pc:chgData name="Anne VEIGNANT" userId="S::a.veignant@craif.org::128e1af8-13f9-4e3c-a381-8d7d1113f3e7" providerId="AD" clId="Web-{9271A932-E078-0B19-5F63-4C56A960D380}" dt="2026-06-03T09:34:01.816" v="232" actId="20577"/>
        <pc:sldMkLst>
          <pc:docMk/>
          <pc:sldMk cId="1248935397" sldId="4578"/>
        </pc:sldMkLst>
        <pc:spChg chg="mod">
          <ac:chgData name="Anne VEIGNANT" userId="S::a.veignant@craif.org::128e1af8-13f9-4e3c-a381-8d7d1113f3e7" providerId="AD" clId="Web-{9271A932-E078-0B19-5F63-4C56A960D380}" dt="2026-06-03T09:34:01.816" v="232" actId="20577"/>
          <ac:spMkLst>
            <pc:docMk/>
            <pc:sldMk cId="1248935397" sldId="4578"/>
            <ac:spMk id="10" creationId="{C41E1202-006E-5E07-593B-79CDDF554C06}"/>
          </ac:spMkLst>
        </pc:spChg>
      </pc:sldChg>
      <pc:sldMasterChg chg="addSldLayout">
        <pc:chgData name="Anne VEIGNANT" userId="S::a.veignant@craif.org::128e1af8-13f9-4e3c-a381-8d7d1113f3e7" providerId="AD" clId="Web-{9271A932-E078-0B19-5F63-4C56A960D380}" dt="2026-06-03T09:06:25.344" v="0"/>
        <pc:sldMasterMkLst>
          <pc:docMk/>
          <pc:sldMasterMk cId="2451154403" sldId="2147483751"/>
        </pc:sldMasterMkLst>
        <pc:sldLayoutChg chg="add">
          <pc:chgData name="Anne VEIGNANT" userId="S::a.veignant@craif.org::128e1af8-13f9-4e3c-a381-8d7d1113f3e7" providerId="AD" clId="Web-{9271A932-E078-0B19-5F63-4C56A960D380}" dt="2026-06-03T09:06:25.344" v="0"/>
          <pc:sldLayoutMkLst>
            <pc:docMk/>
            <pc:sldMasterMk cId="2451154403" sldId="2147483751"/>
            <pc:sldLayoutMk cId="98165228" sldId="2147483766"/>
          </pc:sldLayoutMkLst>
        </pc:sldLayoutChg>
      </pc:sldMasterChg>
    </pc:docChg>
  </pc:docChgLst>
  <pc:docChgLst>
    <pc:chgData name="Anne VEIGNANT" userId="S::a.veignant@craif.org::128e1af8-13f9-4e3c-a381-8d7d1113f3e7" providerId="AD" clId="Web-{E353C757-DC58-8529-6B56-0191D37097C8}"/>
    <pc:docChg chg="addSld delSld modSld sldOrd">
      <pc:chgData name="Anne VEIGNANT" userId="S::a.veignant@craif.org::128e1af8-13f9-4e3c-a381-8d7d1113f3e7" providerId="AD" clId="Web-{E353C757-DC58-8529-6B56-0191D37097C8}" dt="2026-06-04T13:35:20.890" v="204" actId="20577"/>
      <pc:docMkLst>
        <pc:docMk/>
      </pc:docMkLst>
      <pc:sldChg chg="modSp">
        <pc:chgData name="Anne VEIGNANT" userId="S::a.veignant@craif.org::128e1af8-13f9-4e3c-a381-8d7d1113f3e7" providerId="AD" clId="Web-{E353C757-DC58-8529-6B56-0191D37097C8}" dt="2026-06-04T13:35:20.890" v="204" actId="20577"/>
        <pc:sldMkLst>
          <pc:docMk/>
          <pc:sldMk cId="0" sldId="258"/>
        </pc:sldMkLst>
        <pc:spChg chg="mod">
          <ac:chgData name="Anne VEIGNANT" userId="S::a.veignant@craif.org::128e1af8-13f9-4e3c-a381-8d7d1113f3e7" providerId="AD" clId="Web-{E353C757-DC58-8529-6B56-0191D37097C8}" dt="2026-06-04T13:35:14.937" v="203" actId="20577"/>
          <ac:spMkLst>
            <pc:docMk/>
            <pc:sldMk cId="0" sldId="258"/>
            <ac:spMk id="11" creationId="{C391D848-0F37-7DB2-FAEC-C43AB38C38DD}"/>
          </ac:spMkLst>
        </pc:spChg>
        <pc:spChg chg="mod">
          <ac:chgData name="Anne VEIGNANT" userId="S::a.veignant@craif.org::128e1af8-13f9-4e3c-a381-8d7d1113f3e7" providerId="AD" clId="Web-{E353C757-DC58-8529-6B56-0191D37097C8}" dt="2026-06-04T13:35:20.890" v="204" actId="20577"/>
          <ac:spMkLst>
            <pc:docMk/>
            <pc:sldMk cId="0" sldId="258"/>
            <ac:spMk id="15" creationId="{7E2AE60F-3636-0984-B235-B04D171E9F24}"/>
          </ac:spMkLst>
        </pc:spChg>
      </pc:sldChg>
      <pc:sldChg chg="modSp">
        <pc:chgData name="Anne VEIGNANT" userId="S::a.veignant@craif.org::128e1af8-13f9-4e3c-a381-8d7d1113f3e7" providerId="AD" clId="Web-{E353C757-DC58-8529-6B56-0191D37097C8}" dt="2026-06-04T13:23:24.358" v="20" actId="1076"/>
        <pc:sldMkLst>
          <pc:docMk/>
          <pc:sldMk cId="3716242971" sldId="4548"/>
        </pc:sldMkLst>
        <pc:spChg chg="mod">
          <ac:chgData name="Anne VEIGNANT" userId="S::a.veignant@craif.org::128e1af8-13f9-4e3c-a381-8d7d1113f3e7" providerId="AD" clId="Web-{E353C757-DC58-8529-6B56-0191D37097C8}" dt="2026-06-04T13:23:24.358" v="20" actId="1076"/>
          <ac:spMkLst>
            <pc:docMk/>
            <pc:sldMk cId="3716242971" sldId="4548"/>
            <ac:spMk id="2" creationId="{8B400C85-0BC4-8721-C994-3F0F630E58A2}"/>
          </ac:spMkLst>
        </pc:spChg>
      </pc:sldChg>
      <pc:sldChg chg="modSp">
        <pc:chgData name="Anne VEIGNANT" userId="S::a.veignant@craif.org::128e1af8-13f9-4e3c-a381-8d7d1113f3e7" providerId="AD" clId="Web-{E353C757-DC58-8529-6B56-0191D37097C8}" dt="2026-06-04T13:21:43.886" v="1" actId="20577"/>
        <pc:sldMkLst>
          <pc:docMk/>
          <pc:sldMk cId="3031786263" sldId="4552"/>
        </pc:sldMkLst>
        <pc:spChg chg="mod">
          <ac:chgData name="Anne VEIGNANT" userId="S::a.veignant@craif.org::128e1af8-13f9-4e3c-a381-8d7d1113f3e7" providerId="AD" clId="Web-{E353C757-DC58-8529-6B56-0191D37097C8}" dt="2026-06-04T13:21:43.886" v="1" actId="20577"/>
          <ac:spMkLst>
            <pc:docMk/>
            <pc:sldMk cId="3031786263" sldId="4552"/>
            <ac:spMk id="3" creationId="{3277966A-7973-990D-AEF4-2EA9284D26FC}"/>
          </ac:spMkLst>
        </pc:spChg>
      </pc:sldChg>
      <pc:sldChg chg="modSp">
        <pc:chgData name="Anne VEIGNANT" userId="S::a.veignant@craif.org::128e1af8-13f9-4e3c-a381-8d7d1113f3e7" providerId="AD" clId="Web-{E353C757-DC58-8529-6B56-0191D37097C8}" dt="2026-06-04T13:34:43.373" v="198" actId="20577"/>
        <pc:sldMkLst>
          <pc:docMk/>
          <pc:sldMk cId="4193233948" sldId="4557"/>
        </pc:sldMkLst>
        <pc:spChg chg="mod">
          <ac:chgData name="Anne VEIGNANT" userId="S::a.veignant@craif.org::128e1af8-13f9-4e3c-a381-8d7d1113f3e7" providerId="AD" clId="Web-{E353C757-DC58-8529-6B56-0191D37097C8}" dt="2026-06-04T13:34:43.373" v="198" actId="20577"/>
          <ac:spMkLst>
            <pc:docMk/>
            <pc:sldMk cId="4193233948" sldId="4557"/>
            <ac:spMk id="3" creationId="{2B3E978E-04F9-D258-250B-8F92922F9667}"/>
          </ac:spMkLst>
        </pc:spChg>
      </pc:sldChg>
      <pc:sldChg chg="modSp ord">
        <pc:chgData name="Anne VEIGNANT" userId="S::a.veignant@craif.org::128e1af8-13f9-4e3c-a381-8d7d1113f3e7" providerId="AD" clId="Web-{E353C757-DC58-8529-6B56-0191D37097C8}" dt="2026-06-04T13:34:52.248" v="202" actId="20577"/>
        <pc:sldMkLst>
          <pc:docMk/>
          <pc:sldMk cId="719582264" sldId="4558"/>
        </pc:sldMkLst>
        <pc:spChg chg="mod">
          <ac:chgData name="Anne VEIGNANT" userId="S::a.veignant@craif.org::128e1af8-13f9-4e3c-a381-8d7d1113f3e7" providerId="AD" clId="Web-{E353C757-DC58-8529-6B56-0191D37097C8}" dt="2026-06-04T13:34:52.248" v="202" actId="20577"/>
          <ac:spMkLst>
            <pc:docMk/>
            <pc:sldMk cId="719582264" sldId="4558"/>
            <ac:spMk id="3" creationId="{C560B542-C52C-B8A7-9992-56C4D2BBF87D}"/>
          </ac:spMkLst>
        </pc:spChg>
      </pc:sldChg>
      <pc:sldChg chg="modSp ord">
        <pc:chgData name="Anne VEIGNANT" userId="S::a.veignant@craif.org::128e1af8-13f9-4e3c-a381-8d7d1113f3e7" providerId="AD" clId="Web-{E353C757-DC58-8529-6B56-0191D37097C8}" dt="2026-06-04T13:34:08.669" v="187" actId="20577"/>
        <pc:sldMkLst>
          <pc:docMk/>
          <pc:sldMk cId="2564279069" sldId="4559"/>
        </pc:sldMkLst>
        <pc:spChg chg="mod">
          <ac:chgData name="Anne VEIGNANT" userId="S::a.veignant@craif.org::128e1af8-13f9-4e3c-a381-8d7d1113f3e7" providerId="AD" clId="Web-{E353C757-DC58-8529-6B56-0191D37097C8}" dt="2026-06-04T13:34:08.669" v="187" actId="20577"/>
          <ac:spMkLst>
            <pc:docMk/>
            <pc:sldMk cId="2564279069" sldId="4559"/>
            <ac:spMk id="3" creationId="{B9DA1A24-634D-E7AD-0D1E-F707F7CE3988}"/>
          </ac:spMkLst>
        </pc:spChg>
      </pc:sldChg>
      <pc:sldChg chg="ord">
        <pc:chgData name="Anne VEIGNANT" userId="S::a.veignant@craif.org::128e1af8-13f9-4e3c-a381-8d7d1113f3e7" providerId="AD" clId="Web-{E353C757-DC58-8529-6B56-0191D37097C8}" dt="2026-06-04T13:26:40.285" v="35"/>
        <pc:sldMkLst>
          <pc:docMk/>
          <pc:sldMk cId="1715527214" sldId="4560"/>
        </pc:sldMkLst>
      </pc:sldChg>
      <pc:sldChg chg="addSp delSp modSp ord">
        <pc:chgData name="Anne VEIGNANT" userId="S::a.veignant@craif.org::128e1af8-13f9-4e3c-a381-8d7d1113f3e7" providerId="AD" clId="Web-{E353C757-DC58-8529-6B56-0191D37097C8}" dt="2026-06-04T13:34:28.216" v="195" actId="20577"/>
        <pc:sldMkLst>
          <pc:docMk/>
          <pc:sldMk cId="4248695466" sldId="4565"/>
        </pc:sldMkLst>
        <pc:spChg chg="add del mod">
          <ac:chgData name="Anne VEIGNANT" userId="S::a.veignant@craif.org::128e1af8-13f9-4e3c-a381-8d7d1113f3e7" providerId="AD" clId="Web-{E353C757-DC58-8529-6B56-0191D37097C8}" dt="2026-06-04T13:34:28.216" v="195" actId="20577"/>
          <ac:spMkLst>
            <pc:docMk/>
            <pc:sldMk cId="4248695466" sldId="4565"/>
            <ac:spMk id="3" creationId="{0F1CE759-7C54-317A-8890-732213B11CAB}"/>
          </ac:spMkLst>
        </pc:spChg>
      </pc:sldChg>
      <pc:sldChg chg="modSp ord">
        <pc:chgData name="Anne VEIGNANT" userId="S::a.veignant@craif.org::128e1af8-13f9-4e3c-a381-8d7d1113f3e7" providerId="AD" clId="Web-{E353C757-DC58-8529-6B56-0191D37097C8}" dt="2026-06-04T13:34:13.981" v="188" actId="20577"/>
        <pc:sldMkLst>
          <pc:docMk/>
          <pc:sldMk cId="3352917750" sldId="4569"/>
        </pc:sldMkLst>
        <pc:spChg chg="mod">
          <ac:chgData name="Anne VEIGNANT" userId="S::a.veignant@craif.org::128e1af8-13f9-4e3c-a381-8d7d1113f3e7" providerId="AD" clId="Web-{E353C757-DC58-8529-6B56-0191D37097C8}" dt="2026-06-04T13:34:13.981" v="188" actId="20577"/>
          <ac:spMkLst>
            <pc:docMk/>
            <pc:sldMk cId="3352917750" sldId="4569"/>
            <ac:spMk id="3" creationId="{C850C668-5F3F-C701-5E6F-2622FAC0FEBA}"/>
          </ac:spMkLst>
        </pc:spChg>
        <pc:graphicFrameChg chg="modGraphic">
          <ac:chgData name="Anne VEIGNANT" userId="S::a.veignant@craif.org::128e1af8-13f9-4e3c-a381-8d7d1113f3e7" providerId="AD" clId="Web-{E353C757-DC58-8529-6B56-0191D37097C8}" dt="2026-06-04T13:22:04.465" v="4" actId="20577"/>
          <ac:graphicFrameMkLst>
            <pc:docMk/>
            <pc:sldMk cId="3352917750" sldId="4569"/>
            <ac:graphicFrameMk id="11" creationId="{ADEF21D6-F8E5-DD06-4A83-E5B6ADA06BA3}"/>
          </ac:graphicFrameMkLst>
        </pc:graphicFrameChg>
      </pc:sldChg>
      <pc:sldChg chg="ord">
        <pc:chgData name="Anne VEIGNANT" userId="S::a.veignant@craif.org::128e1af8-13f9-4e3c-a381-8d7d1113f3e7" providerId="AD" clId="Web-{E353C757-DC58-8529-6B56-0191D37097C8}" dt="2026-06-04T13:27:54.587" v="42"/>
        <pc:sldMkLst>
          <pc:docMk/>
          <pc:sldMk cId="2910780724" sldId="4570"/>
        </pc:sldMkLst>
      </pc:sldChg>
      <pc:sldChg chg="ord">
        <pc:chgData name="Anne VEIGNANT" userId="S::a.veignant@craif.org::128e1af8-13f9-4e3c-a381-8d7d1113f3e7" providerId="AD" clId="Web-{E353C757-DC58-8529-6B56-0191D37097C8}" dt="2026-06-04T13:27:36.680" v="41"/>
        <pc:sldMkLst>
          <pc:docMk/>
          <pc:sldMk cId="1355468993" sldId="4571"/>
        </pc:sldMkLst>
      </pc:sldChg>
      <pc:sldChg chg="ord">
        <pc:chgData name="Anne VEIGNANT" userId="S::a.veignant@craif.org::128e1af8-13f9-4e3c-a381-8d7d1113f3e7" providerId="AD" clId="Web-{E353C757-DC58-8529-6B56-0191D37097C8}" dt="2026-06-04T13:26:22.472" v="32"/>
        <pc:sldMkLst>
          <pc:docMk/>
          <pc:sldMk cId="1972826504" sldId="4572"/>
        </pc:sldMkLst>
      </pc:sldChg>
      <pc:sldChg chg="ord">
        <pc:chgData name="Anne VEIGNANT" userId="S::a.veignant@craif.org::128e1af8-13f9-4e3c-a381-8d7d1113f3e7" providerId="AD" clId="Web-{E353C757-DC58-8529-6B56-0191D37097C8}" dt="2026-06-04T13:27:03.271" v="37"/>
        <pc:sldMkLst>
          <pc:docMk/>
          <pc:sldMk cId="2782062952" sldId="4576"/>
        </pc:sldMkLst>
      </pc:sldChg>
      <pc:sldChg chg="modSp ord">
        <pc:chgData name="Anne VEIGNANT" userId="S::a.veignant@craif.org::128e1af8-13f9-4e3c-a381-8d7d1113f3e7" providerId="AD" clId="Web-{E353C757-DC58-8529-6B56-0191D37097C8}" dt="2026-06-04T13:29:00.389" v="117" actId="20577"/>
        <pc:sldMkLst>
          <pc:docMk/>
          <pc:sldMk cId="1248935397" sldId="4578"/>
        </pc:sldMkLst>
        <pc:spChg chg="mod">
          <ac:chgData name="Anne VEIGNANT" userId="S::a.veignant@craif.org::128e1af8-13f9-4e3c-a381-8d7d1113f3e7" providerId="AD" clId="Web-{E353C757-DC58-8529-6B56-0191D37097C8}" dt="2026-06-04T13:29:00.389" v="117" actId="20577"/>
          <ac:spMkLst>
            <pc:docMk/>
            <pc:sldMk cId="1248935397" sldId="4578"/>
            <ac:spMk id="10" creationId="{C41E1202-006E-5E07-593B-79CDDF554C06}"/>
          </ac:spMkLst>
        </pc:spChg>
      </pc:sldChg>
      <pc:sldChg chg="ord">
        <pc:chgData name="Anne VEIGNANT" userId="S::a.veignant@craif.org::128e1af8-13f9-4e3c-a381-8d7d1113f3e7" providerId="AD" clId="Web-{E353C757-DC58-8529-6B56-0191D37097C8}" dt="2026-06-04T13:27:03.271" v="39"/>
        <pc:sldMkLst>
          <pc:docMk/>
          <pc:sldMk cId="81541399" sldId="4580"/>
        </pc:sldMkLst>
      </pc:sldChg>
      <pc:sldChg chg="modSp ord">
        <pc:chgData name="Anne VEIGNANT" userId="S::a.veignant@craif.org::128e1af8-13f9-4e3c-a381-8d7d1113f3e7" providerId="AD" clId="Web-{E353C757-DC58-8529-6B56-0191D37097C8}" dt="2026-06-04T13:24:24.953" v="23"/>
        <pc:sldMkLst>
          <pc:docMk/>
          <pc:sldMk cId="3949141198" sldId="4581"/>
        </pc:sldMkLst>
        <pc:spChg chg="mod">
          <ac:chgData name="Anne VEIGNANT" userId="S::a.veignant@craif.org::128e1af8-13f9-4e3c-a381-8d7d1113f3e7" providerId="AD" clId="Web-{E353C757-DC58-8529-6B56-0191D37097C8}" dt="2026-06-04T13:23:09.123" v="19" actId="20577"/>
          <ac:spMkLst>
            <pc:docMk/>
            <pc:sldMk cId="3949141198" sldId="4581"/>
            <ac:spMk id="3" creationId="{56FEC820-CDD0-5D3C-CF14-5E16CDE184A4}"/>
          </ac:spMkLst>
        </pc:spChg>
      </pc:sldChg>
      <pc:sldChg chg="ord">
        <pc:chgData name="Anne VEIGNANT" userId="S::a.veignant@craif.org::128e1af8-13f9-4e3c-a381-8d7d1113f3e7" providerId="AD" clId="Web-{E353C757-DC58-8529-6B56-0191D37097C8}" dt="2026-06-04T13:25:53.315" v="28"/>
        <pc:sldMkLst>
          <pc:docMk/>
          <pc:sldMk cId="435148063" sldId="4582"/>
        </pc:sldMkLst>
      </pc:sldChg>
      <pc:sldChg chg="addSp delSp modSp add replId">
        <pc:chgData name="Anne VEIGNANT" userId="S::a.veignant@craif.org::128e1af8-13f9-4e3c-a381-8d7d1113f3e7" providerId="AD" clId="Web-{E353C757-DC58-8529-6B56-0191D37097C8}" dt="2026-06-04T13:29:59.220" v="124"/>
        <pc:sldMkLst>
          <pc:docMk/>
          <pc:sldMk cId="3759560375" sldId="4584"/>
        </pc:sldMkLst>
        <pc:spChg chg="add">
          <ac:chgData name="Anne VEIGNANT" userId="S::a.veignant@craif.org::128e1af8-13f9-4e3c-a381-8d7d1113f3e7" providerId="AD" clId="Web-{E353C757-DC58-8529-6B56-0191D37097C8}" dt="2026-06-04T13:29:59.220" v="124"/>
          <ac:spMkLst>
            <pc:docMk/>
            <pc:sldMk cId="3759560375" sldId="4584"/>
            <ac:spMk id="5" creationId="{D2882885-FE20-F367-D271-7FECF2D33CBF}"/>
          </ac:spMkLst>
        </pc:spChg>
        <pc:spChg chg="mod">
          <ac:chgData name="Anne VEIGNANT" userId="S::a.veignant@craif.org::128e1af8-13f9-4e3c-a381-8d7d1113f3e7" providerId="AD" clId="Web-{E353C757-DC58-8529-6B56-0191D37097C8}" dt="2026-06-04T13:28:22.871" v="65" actId="20577"/>
          <ac:spMkLst>
            <pc:docMk/>
            <pc:sldMk cId="3759560375" sldId="4584"/>
            <ac:spMk id="10" creationId="{CEA85DBF-CB65-145C-47CC-EF359A715DEA}"/>
          </ac:spMkLst>
        </pc:spChg>
      </pc:sldChg>
      <pc:sldChg chg="addSp delSp modSp add replId">
        <pc:chgData name="Anne VEIGNANT" userId="S::a.veignant@craif.org::128e1af8-13f9-4e3c-a381-8d7d1113f3e7" providerId="AD" clId="Web-{E353C757-DC58-8529-6B56-0191D37097C8}" dt="2026-06-04T13:29:52.548" v="123" actId="20577"/>
        <pc:sldMkLst>
          <pc:docMk/>
          <pc:sldMk cId="1043346423" sldId="4586"/>
        </pc:sldMkLst>
        <pc:spChg chg="add del mod">
          <ac:chgData name="Anne VEIGNANT" userId="S::a.veignant@craif.org::128e1af8-13f9-4e3c-a381-8d7d1113f3e7" providerId="AD" clId="Web-{E353C757-DC58-8529-6B56-0191D37097C8}" dt="2026-06-04T13:29:52.548" v="123" actId="20577"/>
          <ac:spMkLst>
            <pc:docMk/>
            <pc:sldMk cId="1043346423" sldId="4586"/>
            <ac:spMk id="3" creationId="{2D4B7CF2-777C-72C3-82CE-78DDDC113CA3}"/>
          </ac:spMkLst>
        </pc:spChg>
      </pc:sldChg>
      <pc:sldChg chg="delSp modSp add replId">
        <pc:chgData name="Anne VEIGNANT" userId="S::a.veignant@craif.org::128e1af8-13f9-4e3c-a381-8d7d1113f3e7" providerId="AD" clId="Web-{E353C757-DC58-8529-6B56-0191D37097C8}" dt="2026-06-04T13:34:33.670" v="196" actId="1076"/>
        <pc:sldMkLst>
          <pc:docMk/>
          <pc:sldMk cId="3691431207" sldId="4587"/>
        </pc:sldMkLst>
        <pc:spChg chg="mod">
          <ac:chgData name="Anne VEIGNANT" userId="S::a.veignant@craif.org::128e1af8-13f9-4e3c-a381-8d7d1113f3e7" providerId="AD" clId="Web-{E353C757-DC58-8529-6B56-0191D37097C8}" dt="2026-06-04T13:34:33.670" v="196" actId="1076"/>
          <ac:spMkLst>
            <pc:docMk/>
            <pc:sldMk cId="3691431207" sldId="4587"/>
            <ac:spMk id="10" creationId="{0A32331D-B6C9-D843-FA3E-D963FB9818A0}"/>
          </ac:spMkLst>
        </pc:spChg>
      </pc:sldChg>
      <pc:sldChg chg="delSp modSp add replId">
        <pc:chgData name="Anne VEIGNANT" userId="S::a.veignant@craif.org::128e1af8-13f9-4e3c-a381-8d7d1113f3e7" providerId="AD" clId="Web-{E353C757-DC58-8529-6B56-0191D37097C8}" dt="2026-06-04T13:32:00.289" v="183"/>
        <pc:sldMkLst>
          <pc:docMk/>
          <pc:sldMk cId="2739145347" sldId="4588"/>
        </pc:sldMkLst>
        <pc:spChg chg="mod">
          <ac:chgData name="Anne VEIGNANT" userId="S::a.veignant@craif.org::128e1af8-13f9-4e3c-a381-8d7d1113f3e7" providerId="AD" clId="Web-{E353C757-DC58-8529-6B56-0191D37097C8}" dt="2026-06-04T13:31:52.819" v="174" actId="20577"/>
          <ac:spMkLst>
            <pc:docMk/>
            <pc:sldMk cId="2739145347" sldId="4588"/>
            <ac:spMk id="416" creationId="{4A8E82D0-D4AF-E118-A95D-A5D9B405A956}"/>
          </ac:spMkLst>
        </pc:spChg>
      </pc:sldChg>
      <pc:sldChg chg="add replId">
        <pc:chgData name="Anne VEIGNANT" userId="S::a.veignant@craif.org::128e1af8-13f9-4e3c-a381-8d7d1113f3e7" providerId="AD" clId="Web-{E353C757-DC58-8529-6B56-0191D37097C8}" dt="2026-06-04T13:33:52.059" v="184"/>
        <pc:sldMkLst>
          <pc:docMk/>
          <pc:sldMk cId="2151138944" sldId="4589"/>
        </pc:sldMkLst>
      </pc:sldChg>
    </pc:docChg>
  </pc:docChgLst>
  <pc:docChgLst>
    <pc:chgData name="Anne VEIGNANT" userId="S::a.veignant@craif.org::128e1af8-13f9-4e3c-a381-8d7d1113f3e7" providerId="AD" clId="Web-{3E50EC59-AFC1-B0C3-B85F-C28EDC2E20FC}"/>
    <pc:docChg chg="delSld">
      <pc:chgData name="Anne VEIGNANT" userId="S::a.veignant@craif.org::128e1af8-13f9-4e3c-a381-8d7d1113f3e7" providerId="AD" clId="Web-{3E50EC59-AFC1-B0C3-B85F-C28EDC2E20FC}" dt="2026-06-10T13:44:32.598" v="0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F7567-4881-460E-B3A6-939544565E5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D14D0EB-0A77-4543-AB8C-0E800E73CCDD}">
      <dgm:prSet phldrT="[Texte]" phldr="0" custT="1"/>
      <dgm:spPr/>
      <dgm:t>
        <a:bodyPr/>
        <a:lstStyle/>
        <a:p>
          <a:r>
            <a:rPr lang="fr-FR" sz="2400" b="1">
              <a:latin typeface="+mj-lt"/>
            </a:rPr>
            <a:t>Explication</a:t>
          </a:r>
        </a:p>
      </dgm:t>
    </dgm:pt>
    <dgm:pt modelId="{C0C6C053-1295-43AD-81AC-7D2EDB1F2883}" type="parTrans" cxnId="{6EFFB722-CA47-420A-A83E-10800662D3B7}">
      <dgm:prSet/>
      <dgm:spPr/>
      <dgm:t>
        <a:bodyPr/>
        <a:lstStyle/>
        <a:p>
          <a:endParaRPr lang="fr-FR"/>
        </a:p>
      </dgm:t>
    </dgm:pt>
    <dgm:pt modelId="{76192040-E7DD-4622-9D9D-68CE44DC2E2F}" type="sibTrans" cxnId="{6EFFB722-CA47-420A-A83E-10800662D3B7}">
      <dgm:prSet/>
      <dgm:spPr/>
      <dgm:t>
        <a:bodyPr/>
        <a:lstStyle/>
        <a:p>
          <a:endParaRPr lang="fr-FR"/>
        </a:p>
      </dgm:t>
    </dgm:pt>
    <dgm:pt modelId="{5A452EEA-2AF9-41E2-8A5B-1FA19380F7F5}">
      <dgm:prSet phldrT="[Texte]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700" b="1">
              <a:solidFill>
                <a:schemeClr val="tx2"/>
              </a:solidFill>
            </a:rPr>
            <a:t>Reconnaissance</a:t>
          </a:r>
          <a:r>
            <a:rPr lang="fr-FR" sz="1700">
              <a:solidFill>
                <a:schemeClr val="tx2"/>
              </a:solidFill>
            </a:rPr>
            <a:t> du TDAH par les organisations scientifiques et médicales (classé dans la CIM-11, DSM-V, HAS)</a:t>
          </a:r>
          <a:endParaRPr lang="fr-FR" sz="1700"/>
        </a:p>
      </dgm:t>
    </dgm:pt>
    <dgm:pt modelId="{897B070F-52C2-43AE-BB82-243A0A099FDB}" type="parTrans" cxnId="{C7E6F79F-43A4-442A-9471-F927AE30CF71}">
      <dgm:prSet/>
      <dgm:spPr/>
      <dgm:t>
        <a:bodyPr/>
        <a:lstStyle/>
        <a:p>
          <a:endParaRPr lang="fr-FR"/>
        </a:p>
      </dgm:t>
    </dgm:pt>
    <dgm:pt modelId="{561D1904-A9AB-4CA8-BB4B-5D9E90FE532C}" type="sibTrans" cxnId="{C7E6F79F-43A4-442A-9471-F927AE30CF71}">
      <dgm:prSet/>
      <dgm:spPr/>
      <dgm:t>
        <a:bodyPr/>
        <a:lstStyle/>
        <a:p>
          <a:endParaRPr lang="fr-FR"/>
        </a:p>
      </dgm:t>
    </dgm:pt>
    <dgm:pt modelId="{6E93A24E-C12B-4A21-B3D1-353B448FFD0D}">
      <dgm:prSet/>
      <dgm:spPr>
        <a:ln w="19050">
          <a:solidFill>
            <a:srgbClr val="67CCCC"/>
          </a:solidFill>
        </a:ln>
      </dgm:spPr>
      <dgm:t>
        <a:bodyPr/>
        <a:lstStyle/>
        <a:p>
          <a:r>
            <a:rPr lang="fr-FR" sz="1700" b="1">
              <a:solidFill>
                <a:schemeClr val="tx2"/>
              </a:solidFill>
            </a:rPr>
            <a:t>Preuves scientifiques </a:t>
          </a:r>
          <a:r>
            <a:rPr lang="fr-FR" sz="1700">
              <a:solidFill>
                <a:schemeClr val="tx2"/>
              </a:solidFill>
            </a:rPr>
            <a:t>: études en neuro-imagerie + forte héritabilité</a:t>
          </a:r>
        </a:p>
      </dgm:t>
    </dgm:pt>
    <dgm:pt modelId="{C12EA2D7-BE30-41B7-AD25-C5AC54BFAB27}" type="parTrans" cxnId="{8829EBC8-6063-432F-A586-94500728DA54}">
      <dgm:prSet/>
      <dgm:spPr/>
      <dgm:t>
        <a:bodyPr/>
        <a:lstStyle/>
        <a:p>
          <a:endParaRPr lang="fr-FR"/>
        </a:p>
      </dgm:t>
    </dgm:pt>
    <dgm:pt modelId="{FD8974AC-2B52-4BFC-A47A-D874949167FF}" type="sibTrans" cxnId="{8829EBC8-6063-432F-A586-94500728DA54}">
      <dgm:prSet/>
      <dgm:spPr/>
      <dgm:t>
        <a:bodyPr/>
        <a:lstStyle/>
        <a:p>
          <a:endParaRPr lang="fr-FR"/>
        </a:p>
      </dgm:t>
    </dgm:pt>
    <dgm:pt modelId="{E658D78A-4611-455C-A0D7-DB743E7B914E}">
      <dgm:prSet custT="1"/>
      <dgm:spPr>
        <a:ln w="19050">
          <a:solidFill>
            <a:srgbClr val="67CCCC"/>
          </a:solidFill>
        </a:ln>
      </dgm:spPr>
      <dgm:t>
        <a:bodyPr/>
        <a:lstStyle/>
        <a:p>
          <a:endParaRPr lang="fr-FR" sz="1000">
            <a:solidFill>
              <a:schemeClr val="tx2"/>
            </a:solidFill>
          </a:endParaRPr>
        </a:p>
      </dgm:t>
    </dgm:pt>
    <dgm:pt modelId="{6841DD3F-5D1A-4E1E-B9A8-3C5D98E7CDBE}" type="parTrans" cxnId="{0B576657-E907-4EC9-9512-BA38925FA613}">
      <dgm:prSet/>
      <dgm:spPr/>
      <dgm:t>
        <a:bodyPr/>
        <a:lstStyle/>
        <a:p>
          <a:endParaRPr lang="fr-FR"/>
        </a:p>
      </dgm:t>
    </dgm:pt>
    <dgm:pt modelId="{52FDEF3B-4025-4F8E-B5AA-CAD77869FA5B}" type="sibTrans" cxnId="{0B576657-E907-4EC9-9512-BA38925FA613}">
      <dgm:prSet/>
      <dgm:spPr/>
      <dgm:t>
        <a:bodyPr/>
        <a:lstStyle/>
        <a:p>
          <a:endParaRPr lang="fr-FR"/>
        </a:p>
      </dgm:t>
    </dgm:pt>
    <dgm:pt modelId="{9B4159B4-AB19-41AF-9DF0-D4954E96CA4E}">
      <dgm:prSet/>
      <dgm:spPr>
        <a:ln w="19050">
          <a:solidFill>
            <a:srgbClr val="67CCCC"/>
          </a:solidFill>
        </a:ln>
      </dgm:spPr>
      <dgm:t>
        <a:bodyPr/>
        <a:lstStyle/>
        <a:p>
          <a:r>
            <a:rPr lang="fr-FR" sz="1700">
              <a:solidFill>
                <a:schemeClr val="tx2"/>
              </a:solidFill>
            </a:rPr>
            <a:t>TND avec </a:t>
          </a:r>
          <a:r>
            <a:rPr lang="fr-FR" sz="1700" b="1">
              <a:solidFill>
                <a:schemeClr val="tx2"/>
              </a:solidFill>
            </a:rPr>
            <a:t>2 catégories de symptômes </a:t>
          </a:r>
          <a:r>
            <a:rPr lang="fr-FR" sz="1700">
              <a:solidFill>
                <a:schemeClr val="tx2"/>
              </a:solidFill>
            </a:rPr>
            <a:t>: inattention et hyperactivité/impulsivité</a:t>
          </a:r>
        </a:p>
      </dgm:t>
    </dgm:pt>
    <dgm:pt modelId="{3658F158-7E4B-4AF9-A088-5DACE7E74524}" type="parTrans" cxnId="{94122E1C-9241-4502-9235-79B72572AC93}">
      <dgm:prSet/>
      <dgm:spPr/>
      <dgm:t>
        <a:bodyPr/>
        <a:lstStyle/>
        <a:p>
          <a:endParaRPr lang="fr-FR"/>
        </a:p>
      </dgm:t>
    </dgm:pt>
    <dgm:pt modelId="{E997B580-6634-45CA-9315-86C5D5887674}" type="sibTrans" cxnId="{94122E1C-9241-4502-9235-79B72572AC93}">
      <dgm:prSet/>
      <dgm:spPr/>
      <dgm:t>
        <a:bodyPr/>
        <a:lstStyle/>
        <a:p>
          <a:endParaRPr lang="fr-FR"/>
        </a:p>
      </dgm:t>
    </dgm:pt>
    <dgm:pt modelId="{3FEA3086-C210-4FBF-9DE0-8E345E437845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sz="1000"/>
        </a:p>
      </dgm:t>
    </dgm:pt>
    <dgm:pt modelId="{C281B890-8148-43C2-A12B-8882B81E0388}" type="parTrans" cxnId="{EB0C0AA7-EBC6-4AE9-9D2E-66D3922825B4}">
      <dgm:prSet/>
      <dgm:spPr/>
      <dgm:t>
        <a:bodyPr/>
        <a:lstStyle/>
        <a:p>
          <a:endParaRPr lang="fr-FR"/>
        </a:p>
      </dgm:t>
    </dgm:pt>
    <dgm:pt modelId="{0249DE12-A940-4776-944A-FA78A0DEF385}" type="sibTrans" cxnId="{EB0C0AA7-EBC6-4AE9-9D2E-66D3922825B4}">
      <dgm:prSet/>
      <dgm:spPr/>
      <dgm:t>
        <a:bodyPr/>
        <a:lstStyle/>
        <a:p>
          <a:endParaRPr lang="fr-FR"/>
        </a:p>
      </dgm:t>
    </dgm:pt>
    <dgm:pt modelId="{2D189C27-B65F-4D15-A859-F684FDD916C6}" type="pres">
      <dgm:prSet presAssocID="{4FCF7567-4881-460E-B3A6-939544565E57}" presName="Name0" presStyleCnt="0">
        <dgm:presLayoutVars>
          <dgm:dir/>
          <dgm:animLvl val="lvl"/>
          <dgm:resizeHandles val="exact"/>
        </dgm:presLayoutVars>
      </dgm:prSet>
      <dgm:spPr/>
    </dgm:pt>
    <dgm:pt modelId="{8A580992-AB28-4C86-A11E-AB9222F8D199}" type="pres">
      <dgm:prSet presAssocID="{1D14D0EB-0A77-4543-AB8C-0E800E73CCDD}" presName="composite" presStyleCnt="0"/>
      <dgm:spPr/>
    </dgm:pt>
    <dgm:pt modelId="{6975190F-B6CA-4B0E-8AE6-34537F13B173}" type="pres">
      <dgm:prSet presAssocID="{1D14D0EB-0A77-4543-AB8C-0E800E73CCD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92C4941-AB11-427D-AC79-D0F452C6233F}" type="pres">
      <dgm:prSet presAssocID="{1D14D0EB-0A77-4543-AB8C-0E800E73CCDD}" presName="desTx" presStyleLbl="alignAccFollowNode1" presStyleIdx="0" presStyleCnt="1" custLinFactNeighborY="434">
        <dgm:presLayoutVars>
          <dgm:bulletEnabled val="1"/>
        </dgm:presLayoutVars>
      </dgm:prSet>
      <dgm:spPr/>
    </dgm:pt>
  </dgm:ptLst>
  <dgm:cxnLst>
    <dgm:cxn modelId="{94122E1C-9241-4502-9235-79B72572AC93}" srcId="{1D14D0EB-0A77-4543-AB8C-0E800E73CCDD}" destId="{9B4159B4-AB19-41AF-9DF0-D4954E96CA4E}" srcOrd="4" destOrd="0" parTransId="{3658F158-7E4B-4AF9-A088-5DACE7E74524}" sibTransId="{E997B580-6634-45CA-9315-86C5D5887674}"/>
    <dgm:cxn modelId="{6EFFB722-CA47-420A-A83E-10800662D3B7}" srcId="{4FCF7567-4881-460E-B3A6-939544565E57}" destId="{1D14D0EB-0A77-4543-AB8C-0E800E73CCDD}" srcOrd="0" destOrd="0" parTransId="{C0C6C053-1295-43AD-81AC-7D2EDB1F2883}" sibTransId="{76192040-E7DD-4622-9D9D-68CE44DC2E2F}"/>
    <dgm:cxn modelId="{6E6FE736-3E60-412D-A9B1-DED572A49CCF}" type="presOf" srcId="{E658D78A-4611-455C-A0D7-DB743E7B914E}" destId="{C92C4941-AB11-427D-AC79-D0F452C6233F}" srcOrd="0" destOrd="3" presId="urn:microsoft.com/office/officeart/2005/8/layout/hList1"/>
    <dgm:cxn modelId="{7A14515F-D2FA-4224-868D-941B8E016398}" type="presOf" srcId="{5A452EEA-2AF9-41E2-8A5B-1FA19380F7F5}" destId="{C92C4941-AB11-427D-AC79-D0F452C6233F}" srcOrd="0" destOrd="0" presId="urn:microsoft.com/office/officeart/2005/8/layout/hList1"/>
    <dgm:cxn modelId="{DD2C6361-672D-43D6-958C-EB0AC5A29837}" type="presOf" srcId="{3FEA3086-C210-4FBF-9DE0-8E345E437845}" destId="{C92C4941-AB11-427D-AC79-D0F452C6233F}" srcOrd="0" destOrd="1" presId="urn:microsoft.com/office/officeart/2005/8/layout/hList1"/>
    <dgm:cxn modelId="{0B576657-E907-4EC9-9512-BA38925FA613}" srcId="{1D14D0EB-0A77-4543-AB8C-0E800E73CCDD}" destId="{E658D78A-4611-455C-A0D7-DB743E7B914E}" srcOrd="3" destOrd="0" parTransId="{6841DD3F-5D1A-4E1E-B9A8-3C5D98E7CDBE}" sibTransId="{52FDEF3B-4025-4F8E-B5AA-CAD77869FA5B}"/>
    <dgm:cxn modelId="{90F03B89-D8B5-4905-BA04-ACD606A99328}" type="presOf" srcId="{6E93A24E-C12B-4A21-B3D1-353B448FFD0D}" destId="{C92C4941-AB11-427D-AC79-D0F452C6233F}" srcOrd="0" destOrd="2" presId="urn:microsoft.com/office/officeart/2005/8/layout/hList1"/>
    <dgm:cxn modelId="{C7E6F79F-43A4-442A-9471-F927AE30CF71}" srcId="{1D14D0EB-0A77-4543-AB8C-0E800E73CCDD}" destId="{5A452EEA-2AF9-41E2-8A5B-1FA19380F7F5}" srcOrd="0" destOrd="0" parTransId="{897B070F-52C2-43AE-BB82-243A0A099FDB}" sibTransId="{561D1904-A9AB-4CA8-BB4B-5D9E90FE532C}"/>
    <dgm:cxn modelId="{EB0C0AA7-EBC6-4AE9-9D2E-66D3922825B4}" srcId="{1D14D0EB-0A77-4543-AB8C-0E800E73CCDD}" destId="{3FEA3086-C210-4FBF-9DE0-8E345E437845}" srcOrd="1" destOrd="0" parTransId="{C281B890-8148-43C2-A12B-8882B81E0388}" sibTransId="{0249DE12-A940-4776-944A-FA78A0DEF385}"/>
    <dgm:cxn modelId="{8829EBC8-6063-432F-A586-94500728DA54}" srcId="{1D14D0EB-0A77-4543-AB8C-0E800E73CCDD}" destId="{6E93A24E-C12B-4A21-B3D1-353B448FFD0D}" srcOrd="2" destOrd="0" parTransId="{C12EA2D7-BE30-41B7-AD25-C5AC54BFAB27}" sibTransId="{FD8974AC-2B52-4BFC-A47A-D874949167FF}"/>
    <dgm:cxn modelId="{773737CB-825C-42D7-8315-FE7557B8C107}" type="presOf" srcId="{9B4159B4-AB19-41AF-9DF0-D4954E96CA4E}" destId="{C92C4941-AB11-427D-AC79-D0F452C6233F}" srcOrd="0" destOrd="4" presId="urn:microsoft.com/office/officeart/2005/8/layout/hList1"/>
    <dgm:cxn modelId="{E4F6A7D9-8366-4757-896A-524EF1B4B825}" type="presOf" srcId="{1D14D0EB-0A77-4543-AB8C-0E800E73CCDD}" destId="{6975190F-B6CA-4B0E-8AE6-34537F13B173}" srcOrd="0" destOrd="0" presId="urn:microsoft.com/office/officeart/2005/8/layout/hList1"/>
    <dgm:cxn modelId="{1B5D6BE8-33DD-4A99-A3D5-3F10BFF546A6}" type="presOf" srcId="{4FCF7567-4881-460E-B3A6-939544565E57}" destId="{2D189C27-B65F-4D15-A859-F684FDD916C6}" srcOrd="0" destOrd="0" presId="urn:microsoft.com/office/officeart/2005/8/layout/hList1"/>
    <dgm:cxn modelId="{D43928BA-BAE9-4070-9C47-BC26A521DA20}" type="presParOf" srcId="{2D189C27-B65F-4D15-A859-F684FDD916C6}" destId="{8A580992-AB28-4C86-A11E-AB9222F8D199}" srcOrd="0" destOrd="0" presId="urn:microsoft.com/office/officeart/2005/8/layout/hList1"/>
    <dgm:cxn modelId="{7A6958F1-7AAF-4D7F-9368-31312EB4DAFD}" type="presParOf" srcId="{8A580992-AB28-4C86-A11E-AB9222F8D199}" destId="{6975190F-B6CA-4B0E-8AE6-34537F13B173}" srcOrd="0" destOrd="0" presId="urn:microsoft.com/office/officeart/2005/8/layout/hList1"/>
    <dgm:cxn modelId="{F8302115-EFAD-491B-B740-820D8D2D2E51}" type="presParOf" srcId="{8A580992-AB28-4C86-A11E-AB9222F8D199}" destId="{C92C4941-AB11-427D-AC79-D0F452C623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F7567-4881-460E-B3A6-939544565E5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D14D0EB-0A77-4543-AB8C-0E800E73CCDD}">
      <dgm:prSet phldrT="[Texte]" phldr="0" custT="1"/>
      <dgm:spPr/>
      <dgm:t>
        <a:bodyPr/>
        <a:lstStyle/>
        <a:p>
          <a:r>
            <a:rPr lang="fr-FR" sz="2400" b="1">
              <a:latin typeface="+mj-lt"/>
            </a:rPr>
            <a:t>Réalité</a:t>
          </a:r>
          <a:endParaRPr lang="fr-FR" sz="1600" b="1">
            <a:latin typeface="+mj-lt"/>
          </a:endParaRPr>
        </a:p>
      </dgm:t>
    </dgm:pt>
    <dgm:pt modelId="{C0C6C053-1295-43AD-81AC-7D2EDB1F2883}" type="parTrans" cxnId="{6EFFB722-CA47-420A-A83E-10800662D3B7}">
      <dgm:prSet/>
      <dgm:spPr/>
      <dgm:t>
        <a:bodyPr/>
        <a:lstStyle/>
        <a:p>
          <a:endParaRPr lang="fr-FR"/>
        </a:p>
      </dgm:t>
    </dgm:pt>
    <dgm:pt modelId="{76192040-E7DD-4622-9D9D-68CE44DC2E2F}" type="sibTrans" cxnId="{6EFFB722-CA47-420A-A83E-10800662D3B7}">
      <dgm:prSet/>
      <dgm:spPr/>
      <dgm:t>
        <a:bodyPr/>
        <a:lstStyle/>
        <a:p>
          <a:endParaRPr lang="fr-FR"/>
        </a:p>
      </dgm:t>
    </dgm:pt>
    <dgm:pt modelId="{5A452EEA-2AF9-41E2-8A5B-1FA19380F7F5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700">
              <a:solidFill>
                <a:srgbClr val="000000"/>
              </a:solidFill>
            </a:rPr>
            <a:t>Le TDAH est un TND : ne « s’attrape » pas mais </a:t>
          </a:r>
          <a:r>
            <a:rPr lang="fr-FR" sz="1700" b="1">
              <a:solidFill>
                <a:srgbClr val="000000"/>
              </a:solidFill>
            </a:rPr>
            <a:t>se développe avant la naissance</a:t>
          </a:r>
        </a:p>
      </dgm:t>
    </dgm:pt>
    <dgm:pt modelId="{897B070F-52C2-43AE-BB82-243A0A099FDB}" type="parTrans" cxnId="{C7E6F79F-43A4-442A-9471-F927AE30CF71}">
      <dgm:prSet/>
      <dgm:spPr/>
      <dgm:t>
        <a:bodyPr/>
        <a:lstStyle/>
        <a:p>
          <a:endParaRPr lang="fr-FR"/>
        </a:p>
      </dgm:t>
    </dgm:pt>
    <dgm:pt modelId="{561D1904-A9AB-4CA8-BB4B-5D9E90FE532C}" type="sibTrans" cxnId="{C7E6F79F-43A4-442A-9471-F927AE30CF71}">
      <dgm:prSet/>
      <dgm:spPr/>
      <dgm:t>
        <a:bodyPr/>
        <a:lstStyle/>
        <a:p>
          <a:endParaRPr lang="fr-FR"/>
        </a:p>
      </dgm:t>
    </dgm:pt>
    <dgm:pt modelId="{7BA66D87-8715-4182-923B-A74940F32C57}">
      <dgm:prSet custT="1"/>
      <dgm:spPr/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700" b="1">
              <a:solidFill>
                <a:srgbClr val="000000"/>
              </a:solidFill>
            </a:rPr>
            <a:t>Cercle vicieux </a:t>
          </a:r>
          <a:r>
            <a:rPr lang="fr-FR" sz="1700">
              <a:solidFill>
                <a:srgbClr val="000000"/>
              </a:solidFill>
            </a:rPr>
            <a:t>: compensation d’un besoin de stimulation = abus des écrans</a:t>
          </a:r>
        </a:p>
      </dgm:t>
    </dgm:pt>
    <dgm:pt modelId="{97E669F8-F6A4-4B2B-91F1-C794762CD06B}" type="parTrans" cxnId="{44CD78FE-3370-41CD-8675-FAB3A4EE2252}">
      <dgm:prSet/>
      <dgm:spPr/>
      <dgm:t>
        <a:bodyPr/>
        <a:lstStyle/>
        <a:p>
          <a:endParaRPr lang="fr-FR"/>
        </a:p>
      </dgm:t>
    </dgm:pt>
    <dgm:pt modelId="{5AD3D9D5-1F4A-4272-B321-2E8B04FA810D}" type="sibTrans" cxnId="{44CD78FE-3370-41CD-8675-FAB3A4EE2252}">
      <dgm:prSet/>
      <dgm:spPr/>
      <dgm:t>
        <a:bodyPr/>
        <a:lstStyle/>
        <a:p>
          <a:endParaRPr lang="fr-FR"/>
        </a:p>
      </dgm:t>
    </dgm:pt>
    <dgm:pt modelId="{A4871205-B9B9-44F2-A411-B1D018DC1F89}">
      <dgm:prSet custT="1"/>
      <dgm:spPr/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700" b="1">
              <a:solidFill>
                <a:srgbClr val="000000"/>
              </a:solidFill>
            </a:rPr>
            <a:t>Aggravation possible des symptômes </a:t>
          </a:r>
          <a:r>
            <a:rPr lang="fr-FR" sz="1700">
              <a:solidFill>
                <a:srgbClr val="000000"/>
              </a:solidFill>
            </a:rPr>
            <a:t>: surcharge sensorielle, réduction de l’attention</a:t>
          </a:r>
        </a:p>
      </dgm:t>
    </dgm:pt>
    <dgm:pt modelId="{6F7B337F-D969-48F0-9179-884895251603}" type="parTrans" cxnId="{8F8D89D6-F2BB-4223-A283-AECEA245604A}">
      <dgm:prSet/>
      <dgm:spPr/>
      <dgm:t>
        <a:bodyPr/>
        <a:lstStyle/>
        <a:p>
          <a:endParaRPr lang="fr-FR"/>
        </a:p>
      </dgm:t>
    </dgm:pt>
    <dgm:pt modelId="{60B3F036-C223-4A8C-99EF-6DD24686E108}" type="sibTrans" cxnId="{8F8D89D6-F2BB-4223-A283-AECEA245604A}">
      <dgm:prSet/>
      <dgm:spPr/>
      <dgm:t>
        <a:bodyPr/>
        <a:lstStyle/>
        <a:p>
          <a:endParaRPr lang="fr-FR"/>
        </a:p>
      </dgm:t>
    </dgm:pt>
    <dgm:pt modelId="{F3336422-6E76-451A-84D6-12929B867F46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 b="1">
            <a:solidFill>
              <a:srgbClr val="000000"/>
            </a:solidFill>
          </a:endParaRPr>
        </a:p>
      </dgm:t>
    </dgm:pt>
    <dgm:pt modelId="{50082641-5E69-4313-9A6A-D170271929EE}" type="parTrans" cxnId="{E735C423-3A2E-4748-B90C-925B92BB6440}">
      <dgm:prSet/>
      <dgm:spPr/>
      <dgm:t>
        <a:bodyPr/>
        <a:lstStyle/>
        <a:p>
          <a:endParaRPr lang="fr-FR"/>
        </a:p>
      </dgm:t>
    </dgm:pt>
    <dgm:pt modelId="{89504A7D-E6EC-468F-8043-2A69F29298F8}" type="sibTrans" cxnId="{E735C423-3A2E-4748-B90C-925B92BB6440}">
      <dgm:prSet/>
      <dgm:spPr/>
      <dgm:t>
        <a:bodyPr/>
        <a:lstStyle/>
        <a:p>
          <a:endParaRPr lang="fr-FR"/>
        </a:p>
      </dgm:t>
    </dgm:pt>
    <dgm:pt modelId="{23407EDD-D373-48F5-977C-2EF0FD65EEF9}">
      <dgm:prSet custT="1"/>
      <dgm:spPr/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>
            <a:solidFill>
              <a:srgbClr val="000000"/>
            </a:solidFill>
          </a:endParaRPr>
        </a:p>
      </dgm:t>
    </dgm:pt>
    <dgm:pt modelId="{99A7685A-9651-4A08-98BE-9487275A5472}" type="parTrans" cxnId="{73C5633B-425D-46EE-9956-9EE5AA804009}">
      <dgm:prSet/>
      <dgm:spPr/>
      <dgm:t>
        <a:bodyPr/>
        <a:lstStyle/>
        <a:p>
          <a:endParaRPr lang="fr-FR"/>
        </a:p>
      </dgm:t>
    </dgm:pt>
    <dgm:pt modelId="{CFB7AD72-B31F-4D38-883D-22E486D4D00F}" type="sibTrans" cxnId="{73C5633B-425D-46EE-9956-9EE5AA804009}">
      <dgm:prSet/>
      <dgm:spPr/>
      <dgm:t>
        <a:bodyPr/>
        <a:lstStyle/>
        <a:p>
          <a:endParaRPr lang="fr-FR"/>
        </a:p>
      </dgm:t>
    </dgm:pt>
    <dgm:pt modelId="{2D189C27-B65F-4D15-A859-F684FDD916C6}" type="pres">
      <dgm:prSet presAssocID="{4FCF7567-4881-460E-B3A6-939544565E57}" presName="Name0" presStyleCnt="0">
        <dgm:presLayoutVars>
          <dgm:dir/>
          <dgm:animLvl val="lvl"/>
          <dgm:resizeHandles val="exact"/>
        </dgm:presLayoutVars>
      </dgm:prSet>
      <dgm:spPr/>
    </dgm:pt>
    <dgm:pt modelId="{8A580992-AB28-4C86-A11E-AB9222F8D199}" type="pres">
      <dgm:prSet presAssocID="{1D14D0EB-0A77-4543-AB8C-0E800E73CCDD}" presName="composite" presStyleCnt="0"/>
      <dgm:spPr/>
    </dgm:pt>
    <dgm:pt modelId="{6975190F-B6CA-4B0E-8AE6-34537F13B173}" type="pres">
      <dgm:prSet presAssocID="{1D14D0EB-0A77-4543-AB8C-0E800E73CCD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92C4941-AB11-427D-AC79-D0F452C6233F}" type="pres">
      <dgm:prSet presAssocID="{1D14D0EB-0A77-4543-AB8C-0E800E73CCD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E796E13-1F11-4559-A177-91908D95E510}" type="presOf" srcId="{A4871205-B9B9-44F2-A411-B1D018DC1F89}" destId="{C92C4941-AB11-427D-AC79-D0F452C6233F}" srcOrd="0" destOrd="2" presId="urn:microsoft.com/office/officeart/2005/8/layout/hList1"/>
    <dgm:cxn modelId="{6EFFB722-CA47-420A-A83E-10800662D3B7}" srcId="{4FCF7567-4881-460E-B3A6-939544565E57}" destId="{1D14D0EB-0A77-4543-AB8C-0E800E73CCDD}" srcOrd="0" destOrd="0" parTransId="{C0C6C053-1295-43AD-81AC-7D2EDB1F2883}" sibTransId="{76192040-E7DD-4622-9D9D-68CE44DC2E2F}"/>
    <dgm:cxn modelId="{E735C423-3A2E-4748-B90C-925B92BB6440}" srcId="{1D14D0EB-0A77-4543-AB8C-0E800E73CCDD}" destId="{F3336422-6E76-451A-84D6-12929B867F46}" srcOrd="1" destOrd="0" parTransId="{50082641-5E69-4313-9A6A-D170271929EE}" sibTransId="{89504A7D-E6EC-468F-8043-2A69F29298F8}"/>
    <dgm:cxn modelId="{73C5633B-425D-46EE-9956-9EE5AA804009}" srcId="{1D14D0EB-0A77-4543-AB8C-0E800E73CCDD}" destId="{23407EDD-D373-48F5-977C-2EF0FD65EEF9}" srcOrd="3" destOrd="0" parTransId="{99A7685A-9651-4A08-98BE-9487275A5472}" sibTransId="{CFB7AD72-B31F-4D38-883D-22E486D4D00F}"/>
    <dgm:cxn modelId="{7A14515F-D2FA-4224-868D-941B8E016398}" type="presOf" srcId="{5A452EEA-2AF9-41E2-8A5B-1FA19380F7F5}" destId="{C92C4941-AB11-427D-AC79-D0F452C6233F}" srcOrd="0" destOrd="0" presId="urn:microsoft.com/office/officeart/2005/8/layout/hList1"/>
    <dgm:cxn modelId="{EA608A49-E939-46B3-A9E0-9AD58BD36A35}" type="presOf" srcId="{7BA66D87-8715-4182-923B-A74940F32C57}" destId="{C92C4941-AB11-427D-AC79-D0F452C6233F}" srcOrd="0" destOrd="4" presId="urn:microsoft.com/office/officeart/2005/8/layout/hList1"/>
    <dgm:cxn modelId="{C7E6F79F-43A4-442A-9471-F927AE30CF71}" srcId="{1D14D0EB-0A77-4543-AB8C-0E800E73CCDD}" destId="{5A452EEA-2AF9-41E2-8A5B-1FA19380F7F5}" srcOrd="0" destOrd="0" parTransId="{897B070F-52C2-43AE-BB82-243A0A099FDB}" sibTransId="{561D1904-A9AB-4CA8-BB4B-5D9E90FE532C}"/>
    <dgm:cxn modelId="{8F8D89D6-F2BB-4223-A283-AECEA245604A}" srcId="{1D14D0EB-0A77-4543-AB8C-0E800E73CCDD}" destId="{A4871205-B9B9-44F2-A411-B1D018DC1F89}" srcOrd="2" destOrd="0" parTransId="{6F7B337F-D969-48F0-9179-884895251603}" sibTransId="{60B3F036-C223-4A8C-99EF-6DD24686E108}"/>
    <dgm:cxn modelId="{E4F6A7D9-8366-4757-896A-524EF1B4B825}" type="presOf" srcId="{1D14D0EB-0A77-4543-AB8C-0E800E73CCDD}" destId="{6975190F-B6CA-4B0E-8AE6-34537F13B173}" srcOrd="0" destOrd="0" presId="urn:microsoft.com/office/officeart/2005/8/layout/hList1"/>
    <dgm:cxn modelId="{D10F45E5-219E-4423-B48D-EA2021000BF6}" type="presOf" srcId="{F3336422-6E76-451A-84D6-12929B867F46}" destId="{C92C4941-AB11-427D-AC79-D0F452C6233F}" srcOrd="0" destOrd="1" presId="urn:microsoft.com/office/officeart/2005/8/layout/hList1"/>
    <dgm:cxn modelId="{1B5D6BE8-33DD-4A99-A3D5-3F10BFF546A6}" type="presOf" srcId="{4FCF7567-4881-460E-B3A6-939544565E57}" destId="{2D189C27-B65F-4D15-A859-F684FDD916C6}" srcOrd="0" destOrd="0" presId="urn:microsoft.com/office/officeart/2005/8/layout/hList1"/>
    <dgm:cxn modelId="{724234E9-E143-4F53-870D-A1DC127117A6}" type="presOf" srcId="{23407EDD-D373-48F5-977C-2EF0FD65EEF9}" destId="{C92C4941-AB11-427D-AC79-D0F452C6233F}" srcOrd="0" destOrd="3" presId="urn:microsoft.com/office/officeart/2005/8/layout/hList1"/>
    <dgm:cxn modelId="{44CD78FE-3370-41CD-8675-FAB3A4EE2252}" srcId="{1D14D0EB-0A77-4543-AB8C-0E800E73CCDD}" destId="{7BA66D87-8715-4182-923B-A74940F32C57}" srcOrd="4" destOrd="0" parTransId="{97E669F8-F6A4-4B2B-91F1-C794762CD06B}" sibTransId="{5AD3D9D5-1F4A-4272-B321-2E8B04FA810D}"/>
    <dgm:cxn modelId="{D43928BA-BAE9-4070-9C47-BC26A521DA20}" type="presParOf" srcId="{2D189C27-B65F-4D15-A859-F684FDD916C6}" destId="{8A580992-AB28-4C86-A11E-AB9222F8D199}" srcOrd="0" destOrd="0" presId="urn:microsoft.com/office/officeart/2005/8/layout/hList1"/>
    <dgm:cxn modelId="{7A6958F1-7AAF-4D7F-9368-31312EB4DAFD}" type="presParOf" srcId="{8A580992-AB28-4C86-A11E-AB9222F8D199}" destId="{6975190F-B6CA-4B0E-8AE6-34537F13B173}" srcOrd="0" destOrd="0" presId="urn:microsoft.com/office/officeart/2005/8/layout/hList1"/>
    <dgm:cxn modelId="{F8302115-EFAD-491B-B740-820D8D2D2E51}" type="presParOf" srcId="{8A580992-AB28-4C86-A11E-AB9222F8D199}" destId="{C92C4941-AB11-427D-AC79-D0F452C623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CF7567-4881-460E-B3A6-939544565E5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D14D0EB-0A77-4543-AB8C-0E800E73CCDD}">
      <dgm:prSet phldrT="[Texte]" phldr="0" custT="1"/>
      <dgm:spPr/>
      <dgm:t>
        <a:bodyPr/>
        <a:lstStyle/>
        <a:p>
          <a:r>
            <a:rPr lang="fr-FR" sz="2400" b="1">
              <a:latin typeface="+mj-lt"/>
            </a:rPr>
            <a:t>Réalité</a:t>
          </a:r>
          <a:endParaRPr lang="fr-FR" sz="1600" b="1">
            <a:latin typeface="+mj-lt"/>
          </a:endParaRPr>
        </a:p>
      </dgm:t>
    </dgm:pt>
    <dgm:pt modelId="{C0C6C053-1295-43AD-81AC-7D2EDB1F2883}" type="parTrans" cxnId="{6EFFB722-CA47-420A-A83E-10800662D3B7}">
      <dgm:prSet/>
      <dgm:spPr/>
      <dgm:t>
        <a:bodyPr/>
        <a:lstStyle/>
        <a:p>
          <a:endParaRPr lang="fr-FR"/>
        </a:p>
      </dgm:t>
    </dgm:pt>
    <dgm:pt modelId="{76192040-E7DD-4622-9D9D-68CE44DC2E2F}" type="sibTrans" cxnId="{6EFFB722-CA47-420A-A83E-10800662D3B7}">
      <dgm:prSet/>
      <dgm:spPr/>
      <dgm:t>
        <a:bodyPr/>
        <a:lstStyle/>
        <a:p>
          <a:endParaRPr lang="fr-FR"/>
        </a:p>
      </dgm:t>
    </dgm:pt>
    <dgm:pt modelId="{5A452EEA-2AF9-41E2-8A5B-1FA19380F7F5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800">
              <a:solidFill>
                <a:srgbClr val="000000"/>
              </a:solidFill>
            </a:rPr>
            <a:t>Différences dans </a:t>
          </a:r>
          <a:r>
            <a:rPr lang="fr-FR" sz="1800" b="1">
              <a:solidFill>
                <a:srgbClr val="000000"/>
              </a:solidFill>
            </a:rPr>
            <a:t>l’expression des symptômes</a:t>
          </a:r>
          <a:r>
            <a:rPr lang="fr-FR" sz="1800">
              <a:solidFill>
                <a:srgbClr val="000000"/>
              </a:solidFill>
            </a:rPr>
            <a:t> </a:t>
          </a:r>
          <a:endParaRPr lang="fr-FR" sz="1800" b="1">
            <a:solidFill>
              <a:srgbClr val="000000"/>
            </a:solidFill>
          </a:endParaRPr>
        </a:p>
      </dgm:t>
    </dgm:pt>
    <dgm:pt modelId="{897B070F-52C2-43AE-BB82-243A0A099FDB}" type="parTrans" cxnId="{C7E6F79F-43A4-442A-9471-F927AE30CF71}">
      <dgm:prSet/>
      <dgm:spPr/>
      <dgm:t>
        <a:bodyPr/>
        <a:lstStyle/>
        <a:p>
          <a:endParaRPr lang="fr-FR"/>
        </a:p>
      </dgm:t>
    </dgm:pt>
    <dgm:pt modelId="{561D1904-A9AB-4CA8-BB4B-5D9E90FE532C}" type="sibTrans" cxnId="{C7E6F79F-43A4-442A-9471-F927AE30CF71}">
      <dgm:prSet/>
      <dgm:spPr/>
      <dgm:t>
        <a:bodyPr/>
        <a:lstStyle/>
        <a:p>
          <a:endParaRPr lang="fr-FR"/>
        </a:p>
      </dgm:t>
    </dgm:pt>
    <dgm:pt modelId="{EA3FE22A-9979-4A00-95BC-854BB77F165E}">
      <dgm:prSet custT="1"/>
      <dgm:spPr/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1">
              <a:solidFill>
                <a:srgbClr val="000000"/>
              </a:solidFill>
            </a:rPr>
            <a:t>55% </a:t>
          </a:r>
          <a:r>
            <a:rPr lang="fr-FR" sz="1800">
              <a:solidFill>
                <a:srgbClr val="000000"/>
              </a:solidFill>
            </a:rPr>
            <a:t>des diagnostics de TDAH à l’âge adulte sont féminins</a:t>
          </a:r>
        </a:p>
      </dgm:t>
    </dgm:pt>
    <dgm:pt modelId="{8F4C2DE7-FE1E-4149-87F0-4D64848A8DAC}" type="parTrans" cxnId="{D2865CF4-0343-4209-9AA8-1FCFB1D975D5}">
      <dgm:prSet/>
      <dgm:spPr/>
      <dgm:t>
        <a:bodyPr/>
        <a:lstStyle/>
        <a:p>
          <a:endParaRPr lang="fr-FR"/>
        </a:p>
      </dgm:t>
    </dgm:pt>
    <dgm:pt modelId="{EE97C097-E2EC-480D-9866-0CAB34CEB248}" type="sibTrans" cxnId="{D2865CF4-0343-4209-9AA8-1FCFB1D975D5}">
      <dgm:prSet/>
      <dgm:spPr/>
      <dgm:t>
        <a:bodyPr/>
        <a:lstStyle/>
        <a:p>
          <a:endParaRPr lang="fr-FR"/>
        </a:p>
      </dgm:t>
    </dgm:pt>
    <dgm:pt modelId="{6FB6E259-BCFF-408A-8D11-3CB05CCDE624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800" b="1">
              <a:solidFill>
                <a:srgbClr val="000000"/>
              </a:solidFill>
            </a:rPr>
            <a:t>Biais diagnostiques </a:t>
          </a:r>
          <a:r>
            <a:rPr lang="fr-FR" sz="1800">
              <a:solidFill>
                <a:srgbClr val="000000"/>
              </a:solidFill>
            </a:rPr>
            <a:t>: les critères du DSM-5 sont historiquement basés sur des symptômes masculins</a:t>
          </a:r>
          <a:endParaRPr lang="fr-FR" sz="1800" b="1">
            <a:solidFill>
              <a:srgbClr val="000000"/>
            </a:solidFill>
          </a:endParaRPr>
        </a:p>
      </dgm:t>
    </dgm:pt>
    <dgm:pt modelId="{D63F9DB3-4F2A-4819-A926-5EF61E5A3F5E}" type="parTrans" cxnId="{42E17A09-964A-4742-B7DA-01D271DA69D0}">
      <dgm:prSet/>
      <dgm:spPr/>
      <dgm:t>
        <a:bodyPr/>
        <a:lstStyle/>
        <a:p>
          <a:endParaRPr lang="fr-FR"/>
        </a:p>
      </dgm:t>
    </dgm:pt>
    <dgm:pt modelId="{89E3E7AA-BA93-441F-A96B-29CE27C9777F}" type="sibTrans" cxnId="{42E17A09-964A-4742-B7DA-01D271DA69D0}">
      <dgm:prSet/>
      <dgm:spPr/>
      <dgm:t>
        <a:bodyPr/>
        <a:lstStyle/>
        <a:p>
          <a:endParaRPr lang="fr-FR"/>
        </a:p>
      </dgm:t>
    </dgm:pt>
    <dgm:pt modelId="{A9EBA9AC-1623-49F5-8A24-227629D299D5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sz="1000" b="1">
            <a:solidFill>
              <a:srgbClr val="000000"/>
            </a:solidFill>
          </a:endParaRPr>
        </a:p>
      </dgm:t>
    </dgm:pt>
    <dgm:pt modelId="{56BE49A3-5D3C-4DF5-A54D-EDD761552B79}" type="parTrans" cxnId="{9C06D671-184B-4770-A80D-0A7440A6A846}">
      <dgm:prSet/>
      <dgm:spPr/>
      <dgm:t>
        <a:bodyPr/>
        <a:lstStyle/>
        <a:p>
          <a:endParaRPr lang="fr-FR"/>
        </a:p>
      </dgm:t>
    </dgm:pt>
    <dgm:pt modelId="{C4D03814-76C1-40C8-891E-2BBEAC751426}" type="sibTrans" cxnId="{9C06D671-184B-4770-A80D-0A7440A6A846}">
      <dgm:prSet/>
      <dgm:spPr/>
      <dgm:t>
        <a:bodyPr/>
        <a:lstStyle/>
        <a:p>
          <a:endParaRPr lang="fr-FR"/>
        </a:p>
      </dgm:t>
    </dgm:pt>
    <dgm:pt modelId="{416BC475-B81B-4544-8A84-378F7951D590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sz="1000" b="1">
            <a:solidFill>
              <a:srgbClr val="000000"/>
            </a:solidFill>
          </a:endParaRPr>
        </a:p>
      </dgm:t>
    </dgm:pt>
    <dgm:pt modelId="{B6246B47-E75E-45C9-A3CD-C7C44DF9BCCE}" type="parTrans" cxnId="{08F6AD3F-AF2D-405C-B6B0-B157AFA77B30}">
      <dgm:prSet/>
      <dgm:spPr/>
      <dgm:t>
        <a:bodyPr/>
        <a:lstStyle/>
        <a:p>
          <a:endParaRPr lang="fr-FR"/>
        </a:p>
      </dgm:t>
    </dgm:pt>
    <dgm:pt modelId="{DFC473A4-7DFD-46AE-8556-8EE11A898407}" type="sibTrans" cxnId="{08F6AD3F-AF2D-405C-B6B0-B157AFA77B30}">
      <dgm:prSet/>
      <dgm:spPr/>
      <dgm:t>
        <a:bodyPr/>
        <a:lstStyle/>
        <a:p>
          <a:endParaRPr lang="fr-FR"/>
        </a:p>
      </dgm:t>
    </dgm:pt>
    <dgm:pt modelId="{2D189C27-B65F-4D15-A859-F684FDD916C6}" type="pres">
      <dgm:prSet presAssocID="{4FCF7567-4881-460E-B3A6-939544565E57}" presName="Name0" presStyleCnt="0">
        <dgm:presLayoutVars>
          <dgm:dir/>
          <dgm:animLvl val="lvl"/>
          <dgm:resizeHandles val="exact"/>
        </dgm:presLayoutVars>
      </dgm:prSet>
      <dgm:spPr/>
    </dgm:pt>
    <dgm:pt modelId="{8A580992-AB28-4C86-A11E-AB9222F8D199}" type="pres">
      <dgm:prSet presAssocID="{1D14D0EB-0A77-4543-AB8C-0E800E73CCDD}" presName="composite" presStyleCnt="0"/>
      <dgm:spPr/>
    </dgm:pt>
    <dgm:pt modelId="{6975190F-B6CA-4B0E-8AE6-34537F13B173}" type="pres">
      <dgm:prSet presAssocID="{1D14D0EB-0A77-4543-AB8C-0E800E73CCD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92C4941-AB11-427D-AC79-D0F452C6233F}" type="pres">
      <dgm:prSet presAssocID="{1D14D0EB-0A77-4543-AB8C-0E800E73CCD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EDBCE02-C245-46AA-9F94-F58AB758D710}" type="presOf" srcId="{EA3FE22A-9979-4A00-95BC-854BB77F165E}" destId="{C92C4941-AB11-427D-AC79-D0F452C6233F}" srcOrd="0" destOrd="4" presId="urn:microsoft.com/office/officeart/2005/8/layout/hList1"/>
    <dgm:cxn modelId="{42E17A09-964A-4742-B7DA-01D271DA69D0}" srcId="{1D14D0EB-0A77-4543-AB8C-0E800E73CCDD}" destId="{6FB6E259-BCFF-408A-8D11-3CB05CCDE624}" srcOrd="2" destOrd="0" parTransId="{D63F9DB3-4F2A-4819-A926-5EF61E5A3F5E}" sibTransId="{89E3E7AA-BA93-441F-A96B-29CE27C9777F}"/>
    <dgm:cxn modelId="{6EFFB722-CA47-420A-A83E-10800662D3B7}" srcId="{4FCF7567-4881-460E-B3A6-939544565E57}" destId="{1D14D0EB-0A77-4543-AB8C-0E800E73CCDD}" srcOrd="0" destOrd="0" parTransId="{C0C6C053-1295-43AD-81AC-7D2EDB1F2883}" sibTransId="{76192040-E7DD-4622-9D9D-68CE44DC2E2F}"/>
    <dgm:cxn modelId="{08F6AD3F-AF2D-405C-B6B0-B157AFA77B30}" srcId="{1D14D0EB-0A77-4543-AB8C-0E800E73CCDD}" destId="{416BC475-B81B-4544-8A84-378F7951D590}" srcOrd="3" destOrd="0" parTransId="{B6246B47-E75E-45C9-A3CD-C7C44DF9BCCE}" sibTransId="{DFC473A4-7DFD-46AE-8556-8EE11A898407}"/>
    <dgm:cxn modelId="{4346885C-5867-4722-A8D3-6AC35CB79EB7}" type="presOf" srcId="{6FB6E259-BCFF-408A-8D11-3CB05CCDE624}" destId="{C92C4941-AB11-427D-AC79-D0F452C6233F}" srcOrd="0" destOrd="2" presId="urn:microsoft.com/office/officeart/2005/8/layout/hList1"/>
    <dgm:cxn modelId="{7A14515F-D2FA-4224-868D-941B8E016398}" type="presOf" srcId="{5A452EEA-2AF9-41E2-8A5B-1FA19380F7F5}" destId="{C92C4941-AB11-427D-AC79-D0F452C6233F}" srcOrd="0" destOrd="0" presId="urn:microsoft.com/office/officeart/2005/8/layout/hList1"/>
    <dgm:cxn modelId="{9C06D671-184B-4770-A80D-0A7440A6A846}" srcId="{1D14D0EB-0A77-4543-AB8C-0E800E73CCDD}" destId="{A9EBA9AC-1623-49F5-8A24-227629D299D5}" srcOrd="1" destOrd="0" parTransId="{56BE49A3-5D3C-4DF5-A54D-EDD761552B79}" sibTransId="{C4D03814-76C1-40C8-891E-2BBEAC751426}"/>
    <dgm:cxn modelId="{2AE96B85-3DFF-4E50-B556-339EFC91136C}" type="presOf" srcId="{416BC475-B81B-4544-8A84-378F7951D590}" destId="{C92C4941-AB11-427D-AC79-D0F452C6233F}" srcOrd="0" destOrd="3" presId="urn:microsoft.com/office/officeart/2005/8/layout/hList1"/>
    <dgm:cxn modelId="{C7E6F79F-43A4-442A-9471-F927AE30CF71}" srcId="{1D14D0EB-0A77-4543-AB8C-0E800E73CCDD}" destId="{5A452EEA-2AF9-41E2-8A5B-1FA19380F7F5}" srcOrd="0" destOrd="0" parTransId="{897B070F-52C2-43AE-BB82-243A0A099FDB}" sibTransId="{561D1904-A9AB-4CA8-BB4B-5D9E90FE532C}"/>
    <dgm:cxn modelId="{0D0A4FD1-9D8F-457C-8825-A678A910196F}" type="presOf" srcId="{A9EBA9AC-1623-49F5-8A24-227629D299D5}" destId="{C92C4941-AB11-427D-AC79-D0F452C6233F}" srcOrd="0" destOrd="1" presId="urn:microsoft.com/office/officeart/2005/8/layout/hList1"/>
    <dgm:cxn modelId="{E4F6A7D9-8366-4757-896A-524EF1B4B825}" type="presOf" srcId="{1D14D0EB-0A77-4543-AB8C-0E800E73CCDD}" destId="{6975190F-B6CA-4B0E-8AE6-34537F13B173}" srcOrd="0" destOrd="0" presId="urn:microsoft.com/office/officeart/2005/8/layout/hList1"/>
    <dgm:cxn modelId="{1B5D6BE8-33DD-4A99-A3D5-3F10BFF546A6}" type="presOf" srcId="{4FCF7567-4881-460E-B3A6-939544565E57}" destId="{2D189C27-B65F-4D15-A859-F684FDD916C6}" srcOrd="0" destOrd="0" presId="urn:microsoft.com/office/officeart/2005/8/layout/hList1"/>
    <dgm:cxn modelId="{D2865CF4-0343-4209-9AA8-1FCFB1D975D5}" srcId="{1D14D0EB-0A77-4543-AB8C-0E800E73CCDD}" destId="{EA3FE22A-9979-4A00-95BC-854BB77F165E}" srcOrd="4" destOrd="0" parTransId="{8F4C2DE7-FE1E-4149-87F0-4D64848A8DAC}" sibTransId="{EE97C097-E2EC-480D-9866-0CAB34CEB248}"/>
    <dgm:cxn modelId="{D43928BA-BAE9-4070-9C47-BC26A521DA20}" type="presParOf" srcId="{2D189C27-B65F-4D15-A859-F684FDD916C6}" destId="{8A580992-AB28-4C86-A11E-AB9222F8D199}" srcOrd="0" destOrd="0" presId="urn:microsoft.com/office/officeart/2005/8/layout/hList1"/>
    <dgm:cxn modelId="{7A6958F1-7AAF-4D7F-9368-31312EB4DAFD}" type="presParOf" srcId="{8A580992-AB28-4C86-A11E-AB9222F8D199}" destId="{6975190F-B6CA-4B0E-8AE6-34537F13B173}" srcOrd="0" destOrd="0" presId="urn:microsoft.com/office/officeart/2005/8/layout/hList1"/>
    <dgm:cxn modelId="{F8302115-EFAD-491B-B740-820D8D2D2E51}" type="presParOf" srcId="{8A580992-AB28-4C86-A11E-AB9222F8D199}" destId="{C92C4941-AB11-427D-AC79-D0F452C623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CF7567-4881-460E-B3A6-939544565E5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D14D0EB-0A77-4543-AB8C-0E800E73CCDD}">
      <dgm:prSet phldrT="[Texte]" phldr="0" custT="1"/>
      <dgm:spPr/>
      <dgm:t>
        <a:bodyPr/>
        <a:lstStyle/>
        <a:p>
          <a:r>
            <a:rPr lang="fr-FR" sz="2400" b="1">
              <a:latin typeface="+mj-lt"/>
            </a:rPr>
            <a:t>Réalité</a:t>
          </a:r>
          <a:endParaRPr lang="fr-FR" sz="1600" b="1">
            <a:latin typeface="+mj-lt"/>
          </a:endParaRPr>
        </a:p>
      </dgm:t>
    </dgm:pt>
    <dgm:pt modelId="{C0C6C053-1295-43AD-81AC-7D2EDB1F2883}" type="parTrans" cxnId="{6EFFB722-CA47-420A-A83E-10800662D3B7}">
      <dgm:prSet/>
      <dgm:spPr/>
      <dgm:t>
        <a:bodyPr/>
        <a:lstStyle/>
        <a:p>
          <a:endParaRPr lang="fr-FR"/>
        </a:p>
      </dgm:t>
    </dgm:pt>
    <dgm:pt modelId="{76192040-E7DD-4622-9D9D-68CE44DC2E2F}" type="sibTrans" cxnId="{6EFFB722-CA47-420A-A83E-10800662D3B7}">
      <dgm:prSet/>
      <dgm:spPr/>
      <dgm:t>
        <a:bodyPr/>
        <a:lstStyle/>
        <a:p>
          <a:endParaRPr lang="fr-FR"/>
        </a:p>
      </dgm:t>
    </dgm:pt>
    <dgm:pt modelId="{5A452EEA-2AF9-41E2-8A5B-1FA19380F7F5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1">
              <a:solidFill>
                <a:srgbClr val="000000"/>
              </a:solidFill>
            </a:rPr>
            <a:t>Diagnostic clinique : </a:t>
          </a:r>
          <a:r>
            <a:rPr lang="fr-FR" sz="1800" b="0">
              <a:solidFill>
                <a:srgbClr val="000000"/>
              </a:solidFill>
            </a:rPr>
            <a:t>posé par un médecin sur la base des critères du DSM-5 ou de la CIM-11</a:t>
          </a:r>
        </a:p>
      </dgm:t>
    </dgm:pt>
    <dgm:pt modelId="{897B070F-52C2-43AE-BB82-243A0A099FDB}" type="parTrans" cxnId="{C7E6F79F-43A4-442A-9471-F927AE30CF71}">
      <dgm:prSet/>
      <dgm:spPr/>
      <dgm:t>
        <a:bodyPr/>
        <a:lstStyle/>
        <a:p>
          <a:endParaRPr lang="fr-FR"/>
        </a:p>
      </dgm:t>
    </dgm:pt>
    <dgm:pt modelId="{561D1904-A9AB-4CA8-BB4B-5D9E90FE532C}" type="sibTrans" cxnId="{C7E6F79F-43A4-442A-9471-F927AE30CF71}">
      <dgm:prSet/>
      <dgm:spPr/>
      <dgm:t>
        <a:bodyPr/>
        <a:lstStyle/>
        <a:p>
          <a:endParaRPr lang="fr-FR"/>
        </a:p>
      </dgm:t>
    </dgm:pt>
    <dgm:pt modelId="{DD7044E6-5A3B-43B7-B4FC-56D7EB37E1C5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 b="0">
            <a:solidFill>
              <a:srgbClr val="000000"/>
            </a:solidFill>
          </a:endParaRPr>
        </a:p>
      </dgm:t>
    </dgm:pt>
    <dgm:pt modelId="{7D028393-68A7-4313-BB6C-EB94915FDD3C}" type="parTrans" cxnId="{AB40198B-B9F2-4462-BA2F-6C61C9E87147}">
      <dgm:prSet/>
      <dgm:spPr/>
      <dgm:t>
        <a:bodyPr/>
        <a:lstStyle/>
        <a:p>
          <a:endParaRPr lang="fr-FR"/>
        </a:p>
      </dgm:t>
    </dgm:pt>
    <dgm:pt modelId="{6C8B72A5-B152-49D0-901F-7B9D012C169E}" type="sibTrans" cxnId="{AB40198B-B9F2-4462-BA2F-6C61C9E87147}">
      <dgm:prSet/>
      <dgm:spPr/>
      <dgm:t>
        <a:bodyPr/>
        <a:lstStyle/>
        <a:p>
          <a:endParaRPr lang="fr-FR"/>
        </a:p>
      </dgm:t>
    </dgm:pt>
    <dgm:pt modelId="{F70792AB-6794-417A-B48C-EF3B5D8E7F48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0">
              <a:solidFill>
                <a:srgbClr val="000000"/>
              </a:solidFill>
            </a:rPr>
            <a:t>Bilan neuropsychologique en </a:t>
          </a:r>
          <a:r>
            <a:rPr lang="fr-FR" sz="1800" b="1">
              <a:solidFill>
                <a:srgbClr val="000000"/>
              </a:solidFill>
            </a:rPr>
            <a:t>complément</a:t>
          </a:r>
          <a:r>
            <a:rPr lang="fr-FR" sz="1800" b="0">
              <a:solidFill>
                <a:srgbClr val="000000"/>
              </a:solidFill>
            </a:rPr>
            <a:t> pour évaluer les fonctions cognitives</a:t>
          </a:r>
        </a:p>
      </dgm:t>
    </dgm:pt>
    <dgm:pt modelId="{F45F5C8F-5EAE-4026-BEB1-09114A0709F5}" type="parTrans" cxnId="{9FD5D1C8-3932-4754-8D73-7A9EAE4BC2C1}">
      <dgm:prSet/>
      <dgm:spPr/>
      <dgm:t>
        <a:bodyPr/>
        <a:lstStyle/>
        <a:p>
          <a:endParaRPr lang="fr-FR"/>
        </a:p>
      </dgm:t>
    </dgm:pt>
    <dgm:pt modelId="{BF2ED330-F3D7-4FCA-A271-A60684C2A405}" type="sibTrans" cxnId="{9FD5D1C8-3932-4754-8D73-7A9EAE4BC2C1}">
      <dgm:prSet/>
      <dgm:spPr/>
      <dgm:t>
        <a:bodyPr/>
        <a:lstStyle/>
        <a:p>
          <a:endParaRPr lang="fr-FR"/>
        </a:p>
      </dgm:t>
    </dgm:pt>
    <dgm:pt modelId="{FBDEE355-B1FE-4EB9-AAC7-10AFB710E502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 b="0">
            <a:solidFill>
              <a:srgbClr val="000000"/>
            </a:solidFill>
          </a:endParaRPr>
        </a:p>
      </dgm:t>
    </dgm:pt>
    <dgm:pt modelId="{42C10532-2541-42F5-A9EE-049F97FB6ED4}" type="parTrans" cxnId="{84FE8506-E4AB-445C-ABBB-13D515F6ABDE}">
      <dgm:prSet/>
      <dgm:spPr/>
      <dgm:t>
        <a:bodyPr/>
        <a:lstStyle/>
        <a:p>
          <a:endParaRPr lang="fr-FR"/>
        </a:p>
      </dgm:t>
    </dgm:pt>
    <dgm:pt modelId="{7586D59C-C833-4A93-A5BD-962A2632E7C1}" type="sibTrans" cxnId="{84FE8506-E4AB-445C-ABBB-13D515F6ABDE}">
      <dgm:prSet/>
      <dgm:spPr/>
      <dgm:t>
        <a:bodyPr/>
        <a:lstStyle/>
        <a:p>
          <a:endParaRPr lang="fr-FR"/>
        </a:p>
      </dgm:t>
    </dgm:pt>
    <dgm:pt modelId="{4A9281DB-5859-403C-A329-E49920C94D23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0">
              <a:solidFill>
                <a:srgbClr val="000000"/>
              </a:solidFill>
            </a:rPr>
            <a:t>Utile si </a:t>
          </a:r>
          <a:r>
            <a:rPr lang="fr-FR" sz="1800" b="1">
              <a:solidFill>
                <a:srgbClr val="000000"/>
              </a:solidFill>
            </a:rPr>
            <a:t>diagnostic complexe</a:t>
          </a:r>
          <a:r>
            <a:rPr lang="fr-FR" sz="1800" b="0">
              <a:solidFill>
                <a:srgbClr val="000000"/>
              </a:solidFill>
            </a:rPr>
            <a:t> </a:t>
          </a:r>
          <a:endParaRPr lang="fr-FR" sz="1800" b="1">
            <a:solidFill>
              <a:srgbClr val="000000"/>
            </a:solidFill>
          </a:endParaRPr>
        </a:p>
      </dgm:t>
    </dgm:pt>
    <dgm:pt modelId="{EFC4079B-6C33-42BE-AA28-F800D8DB0C09}" type="parTrans" cxnId="{7AFD93DD-353C-4D30-8FBB-B43741BB0137}">
      <dgm:prSet/>
      <dgm:spPr/>
      <dgm:t>
        <a:bodyPr/>
        <a:lstStyle/>
        <a:p>
          <a:endParaRPr lang="fr-FR"/>
        </a:p>
      </dgm:t>
    </dgm:pt>
    <dgm:pt modelId="{D924A458-D595-4267-91E4-60E05FEF837E}" type="sibTrans" cxnId="{7AFD93DD-353C-4D30-8FBB-B43741BB0137}">
      <dgm:prSet/>
      <dgm:spPr/>
      <dgm:t>
        <a:bodyPr/>
        <a:lstStyle/>
        <a:p>
          <a:endParaRPr lang="fr-FR"/>
        </a:p>
      </dgm:t>
    </dgm:pt>
    <dgm:pt modelId="{2D189C27-B65F-4D15-A859-F684FDD916C6}" type="pres">
      <dgm:prSet presAssocID="{4FCF7567-4881-460E-B3A6-939544565E57}" presName="Name0" presStyleCnt="0">
        <dgm:presLayoutVars>
          <dgm:dir/>
          <dgm:animLvl val="lvl"/>
          <dgm:resizeHandles val="exact"/>
        </dgm:presLayoutVars>
      </dgm:prSet>
      <dgm:spPr/>
    </dgm:pt>
    <dgm:pt modelId="{8A580992-AB28-4C86-A11E-AB9222F8D199}" type="pres">
      <dgm:prSet presAssocID="{1D14D0EB-0A77-4543-AB8C-0E800E73CCDD}" presName="composite" presStyleCnt="0"/>
      <dgm:spPr/>
    </dgm:pt>
    <dgm:pt modelId="{6975190F-B6CA-4B0E-8AE6-34537F13B173}" type="pres">
      <dgm:prSet presAssocID="{1D14D0EB-0A77-4543-AB8C-0E800E73CCD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92C4941-AB11-427D-AC79-D0F452C6233F}" type="pres">
      <dgm:prSet presAssocID="{1D14D0EB-0A77-4543-AB8C-0E800E73CCD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4FE8506-E4AB-445C-ABBB-13D515F6ABDE}" srcId="{1D14D0EB-0A77-4543-AB8C-0E800E73CCDD}" destId="{FBDEE355-B1FE-4EB9-AAC7-10AFB710E502}" srcOrd="3" destOrd="0" parTransId="{42C10532-2541-42F5-A9EE-049F97FB6ED4}" sibTransId="{7586D59C-C833-4A93-A5BD-962A2632E7C1}"/>
    <dgm:cxn modelId="{E07F5B0F-71DC-4588-8549-F7058EFB90FC}" type="presOf" srcId="{FBDEE355-B1FE-4EB9-AAC7-10AFB710E502}" destId="{C92C4941-AB11-427D-AC79-D0F452C6233F}" srcOrd="0" destOrd="3" presId="urn:microsoft.com/office/officeart/2005/8/layout/hList1"/>
    <dgm:cxn modelId="{05FFC419-61A6-4F6D-948A-5FFE1D0D2DFD}" type="presOf" srcId="{5A452EEA-2AF9-41E2-8A5B-1FA19380F7F5}" destId="{C92C4941-AB11-427D-AC79-D0F452C6233F}" srcOrd="0" destOrd="0" presId="urn:microsoft.com/office/officeart/2005/8/layout/hList1"/>
    <dgm:cxn modelId="{8C4E8B20-CFD4-4664-8343-103466B88C89}" type="presOf" srcId="{F70792AB-6794-417A-B48C-EF3B5D8E7F48}" destId="{C92C4941-AB11-427D-AC79-D0F452C6233F}" srcOrd="0" destOrd="2" presId="urn:microsoft.com/office/officeart/2005/8/layout/hList1"/>
    <dgm:cxn modelId="{6EFFB722-CA47-420A-A83E-10800662D3B7}" srcId="{4FCF7567-4881-460E-B3A6-939544565E57}" destId="{1D14D0EB-0A77-4543-AB8C-0E800E73CCDD}" srcOrd="0" destOrd="0" parTransId="{C0C6C053-1295-43AD-81AC-7D2EDB1F2883}" sibTransId="{76192040-E7DD-4622-9D9D-68CE44DC2E2F}"/>
    <dgm:cxn modelId="{B4EE536F-D6FB-42A3-B69A-61A3248CA5FF}" type="presOf" srcId="{1D14D0EB-0A77-4543-AB8C-0E800E73CCDD}" destId="{6975190F-B6CA-4B0E-8AE6-34537F13B173}" srcOrd="0" destOrd="0" presId="urn:microsoft.com/office/officeart/2005/8/layout/hList1"/>
    <dgm:cxn modelId="{AB40198B-B9F2-4462-BA2F-6C61C9E87147}" srcId="{1D14D0EB-0A77-4543-AB8C-0E800E73CCDD}" destId="{DD7044E6-5A3B-43B7-B4FC-56D7EB37E1C5}" srcOrd="1" destOrd="0" parTransId="{7D028393-68A7-4313-BB6C-EB94915FDD3C}" sibTransId="{6C8B72A5-B152-49D0-901F-7B9D012C169E}"/>
    <dgm:cxn modelId="{51FE2591-937F-47A0-9208-3BF460310160}" type="presOf" srcId="{4A9281DB-5859-403C-A329-E49920C94D23}" destId="{C92C4941-AB11-427D-AC79-D0F452C6233F}" srcOrd="0" destOrd="4" presId="urn:microsoft.com/office/officeart/2005/8/layout/hList1"/>
    <dgm:cxn modelId="{C7E6F79F-43A4-442A-9471-F927AE30CF71}" srcId="{1D14D0EB-0A77-4543-AB8C-0E800E73CCDD}" destId="{5A452EEA-2AF9-41E2-8A5B-1FA19380F7F5}" srcOrd="0" destOrd="0" parTransId="{897B070F-52C2-43AE-BB82-243A0A099FDB}" sibTransId="{561D1904-A9AB-4CA8-BB4B-5D9E90FE532C}"/>
    <dgm:cxn modelId="{9FD5D1C8-3932-4754-8D73-7A9EAE4BC2C1}" srcId="{1D14D0EB-0A77-4543-AB8C-0E800E73CCDD}" destId="{F70792AB-6794-417A-B48C-EF3B5D8E7F48}" srcOrd="2" destOrd="0" parTransId="{F45F5C8F-5EAE-4026-BEB1-09114A0709F5}" sibTransId="{BF2ED330-F3D7-4FCA-A271-A60684C2A405}"/>
    <dgm:cxn modelId="{7AFD93DD-353C-4D30-8FBB-B43741BB0137}" srcId="{1D14D0EB-0A77-4543-AB8C-0E800E73CCDD}" destId="{4A9281DB-5859-403C-A329-E49920C94D23}" srcOrd="4" destOrd="0" parTransId="{EFC4079B-6C33-42BE-AA28-F800D8DB0C09}" sibTransId="{D924A458-D595-4267-91E4-60E05FEF837E}"/>
    <dgm:cxn modelId="{F3C410E1-361F-4E9E-B137-F928AC3BB815}" type="presOf" srcId="{DD7044E6-5A3B-43B7-B4FC-56D7EB37E1C5}" destId="{C92C4941-AB11-427D-AC79-D0F452C6233F}" srcOrd="0" destOrd="1" presId="urn:microsoft.com/office/officeart/2005/8/layout/hList1"/>
    <dgm:cxn modelId="{1B5D6BE8-33DD-4A99-A3D5-3F10BFF546A6}" type="presOf" srcId="{4FCF7567-4881-460E-B3A6-939544565E57}" destId="{2D189C27-B65F-4D15-A859-F684FDD916C6}" srcOrd="0" destOrd="0" presId="urn:microsoft.com/office/officeart/2005/8/layout/hList1"/>
    <dgm:cxn modelId="{B8519239-FABD-4B26-814F-67A0ADFE8FBE}" type="presParOf" srcId="{2D189C27-B65F-4D15-A859-F684FDD916C6}" destId="{8A580992-AB28-4C86-A11E-AB9222F8D199}" srcOrd="0" destOrd="0" presId="urn:microsoft.com/office/officeart/2005/8/layout/hList1"/>
    <dgm:cxn modelId="{83624B24-0960-41D2-B353-0CCFDC2507B6}" type="presParOf" srcId="{8A580992-AB28-4C86-A11E-AB9222F8D199}" destId="{6975190F-B6CA-4B0E-8AE6-34537F13B173}" srcOrd="0" destOrd="0" presId="urn:microsoft.com/office/officeart/2005/8/layout/hList1"/>
    <dgm:cxn modelId="{EAE3A84E-BBF1-49CB-836B-B237CFB06CDD}" type="presParOf" srcId="{8A580992-AB28-4C86-A11E-AB9222F8D199}" destId="{C92C4941-AB11-427D-AC79-D0F452C623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CF7567-4881-460E-B3A6-939544565E5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D14D0EB-0A77-4543-AB8C-0E800E73CCDD}">
      <dgm:prSet phldrT="[Texte]" phldr="0" custT="1"/>
      <dgm:spPr/>
      <dgm:t>
        <a:bodyPr/>
        <a:lstStyle/>
        <a:p>
          <a:r>
            <a:rPr lang="fr-FR" sz="2400" b="1">
              <a:latin typeface="+mj-lt"/>
            </a:rPr>
            <a:t>Réalité</a:t>
          </a:r>
          <a:endParaRPr lang="fr-FR" sz="1600" b="1">
            <a:latin typeface="+mj-lt"/>
          </a:endParaRPr>
        </a:p>
      </dgm:t>
    </dgm:pt>
    <dgm:pt modelId="{C0C6C053-1295-43AD-81AC-7D2EDB1F2883}" type="parTrans" cxnId="{6EFFB722-CA47-420A-A83E-10800662D3B7}">
      <dgm:prSet/>
      <dgm:spPr/>
      <dgm:t>
        <a:bodyPr/>
        <a:lstStyle/>
        <a:p>
          <a:endParaRPr lang="fr-FR"/>
        </a:p>
      </dgm:t>
    </dgm:pt>
    <dgm:pt modelId="{76192040-E7DD-4622-9D9D-68CE44DC2E2F}" type="sibTrans" cxnId="{6EFFB722-CA47-420A-A83E-10800662D3B7}">
      <dgm:prSet/>
      <dgm:spPr/>
      <dgm:t>
        <a:bodyPr/>
        <a:lstStyle/>
        <a:p>
          <a:endParaRPr lang="fr-FR"/>
        </a:p>
      </dgm:t>
    </dgm:pt>
    <dgm:pt modelId="{5A452EEA-2AF9-41E2-8A5B-1FA19380F7F5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 rtl="0"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>
              <a:solidFill>
                <a:srgbClr val="000000"/>
              </a:solidFill>
              <a:latin typeface="Marianne"/>
            </a:rPr>
            <a:t>C'est le traitement</a:t>
          </a:r>
          <a:r>
            <a:rPr lang="fr-FR" sz="1800">
              <a:solidFill>
                <a:srgbClr val="000000"/>
              </a:solidFill>
            </a:rPr>
            <a:t> médicamenteux de référence </a:t>
          </a:r>
          <a:r>
            <a:rPr lang="fr-FR" sz="1800" b="1">
              <a:solidFill>
                <a:srgbClr val="000000"/>
              </a:solidFill>
            </a:rPr>
            <a:t>le plus efficace</a:t>
          </a:r>
        </a:p>
      </dgm:t>
    </dgm:pt>
    <dgm:pt modelId="{897B070F-52C2-43AE-BB82-243A0A099FDB}" type="parTrans" cxnId="{C7E6F79F-43A4-442A-9471-F927AE30CF71}">
      <dgm:prSet/>
      <dgm:spPr/>
      <dgm:t>
        <a:bodyPr/>
        <a:lstStyle/>
        <a:p>
          <a:endParaRPr lang="fr-FR"/>
        </a:p>
      </dgm:t>
    </dgm:pt>
    <dgm:pt modelId="{561D1904-A9AB-4CA8-BB4B-5D9E90FE532C}" type="sibTrans" cxnId="{C7E6F79F-43A4-442A-9471-F927AE30CF71}">
      <dgm:prSet/>
      <dgm:spPr/>
      <dgm:t>
        <a:bodyPr/>
        <a:lstStyle/>
        <a:p>
          <a:endParaRPr lang="fr-FR"/>
        </a:p>
      </dgm:t>
    </dgm:pt>
    <dgm:pt modelId="{0D06E110-A44D-4B17-BF06-AAB47C7232CB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 rtl="0"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1">
              <a:solidFill>
                <a:srgbClr val="000000"/>
              </a:solidFill>
            </a:rPr>
            <a:t>Psychostimulant </a:t>
          </a:r>
          <a:r>
            <a:rPr lang="fr-FR" sz="1800" b="0">
              <a:solidFill>
                <a:srgbClr val="000000"/>
              </a:solidFill>
            </a:rPr>
            <a:t>et pas amphétamine</a:t>
          </a:r>
          <a:r>
            <a:rPr lang="fr-FR" sz="1800" b="0">
              <a:solidFill>
                <a:srgbClr val="000000"/>
              </a:solidFill>
              <a:latin typeface="Marianne"/>
            </a:rPr>
            <a:t>, </a:t>
          </a:r>
          <a:r>
            <a:rPr lang="fr-FR" sz="1800" b="1">
              <a:solidFill>
                <a:srgbClr val="000000"/>
              </a:solidFill>
              <a:latin typeface="Marianne"/>
            </a:rPr>
            <a:t>ni dérivé d'amphétamine</a:t>
          </a:r>
          <a:endParaRPr lang="fr-FR" sz="1800" b="1">
            <a:solidFill>
              <a:srgbClr val="000000"/>
            </a:solidFill>
          </a:endParaRPr>
        </a:p>
      </dgm:t>
    </dgm:pt>
    <dgm:pt modelId="{4B72B69B-0375-410B-A132-9FFC786D81DC}" type="parTrans" cxnId="{5375C04A-2A52-45C0-8206-87E2737BF41F}">
      <dgm:prSet/>
      <dgm:spPr/>
      <dgm:t>
        <a:bodyPr/>
        <a:lstStyle/>
        <a:p>
          <a:endParaRPr lang="fr-FR"/>
        </a:p>
      </dgm:t>
    </dgm:pt>
    <dgm:pt modelId="{8B13ECA1-9BB4-4940-8C27-0C7B0AD064B8}" type="sibTrans" cxnId="{5375C04A-2A52-45C0-8206-87E2737BF41F}">
      <dgm:prSet/>
      <dgm:spPr/>
      <dgm:t>
        <a:bodyPr/>
        <a:lstStyle/>
        <a:p>
          <a:endParaRPr lang="fr-FR"/>
        </a:p>
      </dgm:t>
    </dgm:pt>
    <dgm:pt modelId="{DD957ABE-927C-4458-8BED-AD4E36925C2A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1">
              <a:solidFill>
                <a:srgbClr val="000000"/>
              </a:solidFill>
            </a:rPr>
            <a:t>Risque de dépendance nul </a:t>
          </a:r>
          <a:r>
            <a:rPr lang="fr-FR" sz="1800" b="0">
              <a:solidFill>
                <a:srgbClr val="000000"/>
              </a:solidFill>
            </a:rPr>
            <a:t>si le traitement est bien encadré</a:t>
          </a:r>
        </a:p>
      </dgm:t>
    </dgm:pt>
    <dgm:pt modelId="{B529DFC3-9151-41C1-9AC5-95051A53C15C}" type="parTrans" cxnId="{EBEC3949-3765-40C4-8092-3FD33FF644EE}">
      <dgm:prSet/>
      <dgm:spPr/>
      <dgm:t>
        <a:bodyPr/>
        <a:lstStyle/>
        <a:p>
          <a:endParaRPr lang="fr-FR"/>
        </a:p>
      </dgm:t>
    </dgm:pt>
    <dgm:pt modelId="{3E9165F7-5C47-4889-99E0-D96650BB967F}" type="sibTrans" cxnId="{EBEC3949-3765-40C4-8092-3FD33FF644EE}">
      <dgm:prSet/>
      <dgm:spPr/>
      <dgm:t>
        <a:bodyPr/>
        <a:lstStyle/>
        <a:p>
          <a:endParaRPr lang="fr-FR"/>
        </a:p>
      </dgm:t>
    </dgm:pt>
    <dgm:pt modelId="{A25987A4-758C-44D6-8CF0-4420AF73A780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 b="1">
            <a:solidFill>
              <a:srgbClr val="000000"/>
            </a:solidFill>
          </a:endParaRPr>
        </a:p>
      </dgm:t>
    </dgm:pt>
    <dgm:pt modelId="{3E063751-7DF9-4759-9154-A3B325DFB511}" type="parTrans" cxnId="{7ADE9858-15CF-43D1-998B-6C3FCF6CE167}">
      <dgm:prSet/>
      <dgm:spPr/>
      <dgm:t>
        <a:bodyPr/>
        <a:lstStyle/>
        <a:p>
          <a:endParaRPr lang="fr-FR"/>
        </a:p>
      </dgm:t>
    </dgm:pt>
    <dgm:pt modelId="{D96003F4-7B51-43C0-8AA1-3C605E40094A}" type="sibTrans" cxnId="{7ADE9858-15CF-43D1-998B-6C3FCF6CE167}">
      <dgm:prSet/>
      <dgm:spPr/>
      <dgm:t>
        <a:bodyPr/>
        <a:lstStyle/>
        <a:p>
          <a:endParaRPr lang="fr-FR"/>
        </a:p>
      </dgm:t>
    </dgm:pt>
    <dgm:pt modelId="{DD19D128-3E5D-483C-A55F-CE71DF87FC5F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0">
              <a:solidFill>
                <a:srgbClr val="000000"/>
              </a:solidFill>
            </a:rPr>
            <a:t>Existence de 2 autres molécules : </a:t>
          </a:r>
          <a:r>
            <a:rPr lang="fr-FR" sz="1800" b="1">
              <a:solidFill>
                <a:srgbClr val="000000"/>
              </a:solidFill>
            </a:rPr>
            <a:t>Lisdexamfétamine et Dexamfétamine</a:t>
          </a:r>
        </a:p>
      </dgm:t>
    </dgm:pt>
    <dgm:pt modelId="{3231A472-566E-4195-87DF-8923D1CE874A}" type="parTrans" cxnId="{4C4698F0-C3D7-4788-BD84-0F6699665824}">
      <dgm:prSet/>
      <dgm:spPr/>
      <dgm:t>
        <a:bodyPr/>
        <a:lstStyle/>
        <a:p>
          <a:endParaRPr lang="fr-FR"/>
        </a:p>
      </dgm:t>
    </dgm:pt>
    <dgm:pt modelId="{15B9622F-921E-4C60-BF71-9F8AC28B8F1A}" type="sibTrans" cxnId="{4C4698F0-C3D7-4788-BD84-0F6699665824}">
      <dgm:prSet/>
      <dgm:spPr/>
      <dgm:t>
        <a:bodyPr/>
        <a:lstStyle/>
        <a:p>
          <a:endParaRPr lang="fr-FR"/>
        </a:p>
      </dgm:t>
    </dgm:pt>
    <dgm:pt modelId="{3F5505DE-557B-485B-BE59-03FCD07BA412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 rtl="0"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 b="1">
            <a:solidFill>
              <a:srgbClr val="000000"/>
            </a:solidFill>
          </a:endParaRPr>
        </a:p>
      </dgm:t>
    </dgm:pt>
    <dgm:pt modelId="{408CB630-8C2A-4AB8-A300-73CFECD1B241}" type="parTrans" cxnId="{25E337E0-168F-4694-A306-AB24DA4AFC43}">
      <dgm:prSet/>
      <dgm:spPr/>
      <dgm:t>
        <a:bodyPr/>
        <a:lstStyle/>
        <a:p>
          <a:endParaRPr lang="fr-FR"/>
        </a:p>
      </dgm:t>
    </dgm:pt>
    <dgm:pt modelId="{23043C17-362D-4488-A66E-308ED66BEC82}" type="sibTrans" cxnId="{25E337E0-168F-4694-A306-AB24DA4AFC43}">
      <dgm:prSet/>
      <dgm:spPr/>
      <dgm:t>
        <a:bodyPr/>
        <a:lstStyle/>
        <a:p>
          <a:endParaRPr lang="fr-FR"/>
        </a:p>
      </dgm:t>
    </dgm:pt>
    <dgm:pt modelId="{4A3CA09A-82A6-4656-A44E-8A7BB08A3305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 rtl="0"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 b="1">
            <a:solidFill>
              <a:srgbClr val="000000"/>
            </a:solidFill>
          </a:endParaRPr>
        </a:p>
      </dgm:t>
    </dgm:pt>
    <dgm:pt modelId="{E7A25D3E-3EE8-483D-AC63-F0D1E8AD764D}" type="parTrans" cxnId="{13C49937-0157-4AEB-A8D5-481177F8C534}">
      <dgm:prSet/>
      <dgm:spPr/>
      <dgm:t>
        <a:bodyPr/>
        <a:lstStyle/>
        <a:p>
          <a:endParaRPr lang="fr-FR"/>
        </a:p>
      </dgm:t>
    </dgm:pt>
    <dgm:pt modelId="{AA5C979F-A359-4BDD-932F-356595D61335}" type="sibTrans" cxnId="{13C49937-0157-4AEB-A8D5-481177F8C534}">
      <dgm:prSet/>
      <dgm:spPr/>
      <dgm:t>
        <a:bodyPr/>
        <a:lstStyle/>
        <a:p>
          <a:endParaRPr lang="fr-FR"/>
        </a:p>
      </dgm:t>
    </dgm:pt>
    <dgm:pt modelId="{2D189C27-B65F-4D15-A859-F684FDD916C6}" type="pres">
      <dgm:prSet presAssocID="{4FCF7567-4881-460E-B3A6-939544565E57}" presName="Name0" presStyleCnt="0">
        <dgm:presLayoutVars>
          <dgm:dir/>
          <dgm:animLvl val="lvl"/>
          <dgm:resizeHandles val="exact"/>
        </dgm:presLayoutVars>
      </dgm:prSet>
      <dgm:spPr/>
    </dgm:pt>
    <dgm:pt modelId="{8A580992-AB28-4C86-A11E-AB9222F8D199}" type="pres">
      <dgm:prSet presAssocID="{1D14D0EB-0A77-4543-AB8C-0E800E73CCDD}" presName="composite" presStyleCnt="0"/>
      <dgm:spPr/>
    </dgm:pt>
    <dgm:pt modelId="{6975190F-B6CA-4B0E-8AE6-34537F13B173}" type="pres">
      <dgm:prSet presAssocID="{1D14D0EB-0A77-4543-AB8C-0E800E73CCD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92C4941-AB11-427D-AC79-D0F452C6233F}" type="pres">
      <dgm:prSet presAssocID="{1D14D0EB-0A77-4543-AB8C-0E800E73CCD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A2B0C60C-AA02-447C-A649-E43E237310AE}" type="presOf" srcId="{3F5505DE-557B-485B-BE59-03FCD07BA412}" destId="{C92C4941-AB11-427D-AC79-D0F452C6233F}" srcOrd="0" destOrd="1" presId="urn:microsoft.com/office/officeart/2005/8/layout/hList1"/>
    <dgm:cxn modelId="{6EFFB722-CA47-420A-A83E-10800662D3B7}" srcId="{4FCF7567-4881-460E-B3A6-939544565E57}" destId="{1D14D0EB-0A77-4543-AB8C-0E800E73CCDD}" srcOrd="0" destOrd="0" parTransId="{C0C6C053-1295-43AD-81AC-7D2EDB1F2883}" sibTransId="{76192040-E7DD-4622-9D9D-68CE44DC2E2F}"/>
    <dgm:cxn modelId="{13C49937-0157-4AEB-A8D5-481177F8C534}" srcId="{1D14D0EB-0A77-4543-AB8C-0E800E73CCDD}" destId="{4A3CA09A-82A6-4656-A44E-8A7BB08A3305}" srcOrd="3" destOrd="0" parTransId="{E7A25D3E-3EE8-483D-AC63-F0D1E8AD764D}" sibTransId="{AA5C979F-A359-4BDD-932F-356595D61335}"/>
    <dgm:cxn modelId="{7A14515F-D2FA-4224-868D-941B8E016398}" type="presOf" srcId="{5A452EEA-2AF9-41E2-8A5B-1FA19380F7F5}" destId="{C92C4941-AB11-427D-AC79-D0F452C6233F}" srcOrd="0" destOrd="0" presId="urn:microsoft.com/office/officeart/2005/8/layout/hList1"/>
    <dgm:cxn modelId="{7131D664-EE75-4BB6-8F48-861A9445ED55}" type="presOf" srcId="{DD957ABE-927C-4458-8BED-AD4E36925C2A}" destId="{C92C4941-AB11-427D-AC79-D0F452C6233F}" srcOrd="0" destOrd="4" presId="urn:microsoft.com/office/officeart/2005/8/layout/hList1"/>
    <dgm:cxn modelId="{EBEC3949-3765-40C4-8092-3FD33FF644EE}" srcId="{1D14D0EB-0A77-4543-AB8C-0E800E73CCDD}" destId="{DD957ABE-927C-4458-8BED-AD4E36925C2A}" srcOrd="4" destOrd="0" parTransId="{B529DFC3-9151-41C1-9AC5-95051A53C15C}" sibTransId="{3E9165F7-5C47-4889-99E0-D96650BB967F}"/>
    <dgm:cxn modelId="{5375C04A-2A52-45C0-8206-87E2737BF41F}" srcId="{1D14D0EB-0A77-4543-AB8C-0E800E73CCDD}" destId="{0D06E110-A44D-4B17-BF06-AAB47C7232CB}" srcOrd="2" destOrd="0" parTransId="{4B72B69B-0375-410B-A132-9FFC786D81DC}" sibTransId="{8B13ECA1-9BB4-4940-8C27-0C7B0AD064B8}"/>
    <dgm:cxn modelId="{7ADE9858-15CF-43D1-998B-6C3FCF6CE167}" srcId="{1D14D0EB-0A77-4543-AB8C-0E800E73CCDD}" destId="{A25987A4-758C-44D6-8CF0-4420AF73A780}" srcOrd="5" destOrd="0" parTransId="{3E063751-7DF9-4759-9154-A3B325DFB511}" sibTransId="{D96003F4-7B51-43C0-8AA1-3C605E40094A}"/>
    <dgm:cxn modelId="{285BF880-2666-474C-B24D-CEB6653328CD}" type="presOf" srcId="{A25987A4-758C-44D6-8CF0-4420AF73A780}" destId="{C92C4941-AB11-427D-AC79-D0F452C6233F}" srcOrd="0" destOrd="5" presId="urn:microsoft.com/office/officeart/2005/8/layout/hList1"/>
    <dgm:cxn modelId="{C7E6F79F-43A4-442A-9471-F927AE30CF71}" srcId="{1D14D0EB-0A77-4543-AB8C-0E800E73CCDD}" destId="{5A452EEA-2AF9-41E2-8A5B-1FA19380F7F5}" srcOrd="0" destOrd="0" parTransId="{897B070F-52C2-43AE-BB82-243A0A099FDB}" sibTransId="{561D1904-A9AB-4CA8-BB4B-5D9E90FE532C}"/>
    <dgm:cxn modelId="{D99B8EAC-1EBC-4967-AABA-93F1FFA69554}" type="presOf" srcId="{4A3CA09A-82A6-4656-A44E-8A7BB08A3305}" destId="{C92C4941-AB11-427D-AC79-D0F452C6233F}" srcOrd="0" destOrd="3" presId="urn:microsoft.com/office/officeart/2005/8/layout/hList1"/>
    <dgm:cxn modelId="{E4F6A7D9-8366-4757-896A-524EF1B4B825}" type="presOf" srcId="{1D14D0EB-0A77-4543-AB8C-0E800E73CCDD}" destId="{6975190F-B6CA-4B0E-8AE6-34537F13B173}" srcOrd="0" destOrd="0" presId="urn:microsoft.com/office/officeart/2005/8/layout/hList1"/>
    <dgm:cxn modelId="{25E337E0-168F-4694-A306-AB24DA4AFC43}" srcId="{1D14D0EB-0A77-4543-AB8C-0E800E73CCDD}" destId="{3F5505DE-557B-485B-BE59-03FCD07BA412}" srcOrd="1" destOrd="0" parTransId="{408CB630-8C2A-4AB8-A300-73CFECD1B241}" sibTransId="{23043C17-362D-4488-A66E-308ED66BEC82}"/>
    <dgm:cxn modelId="{AE113BE8-A864-47C7-AC0D-2FDFAB0DFEE1}" type="presOf" srcId="{0D06E110-A44D-4B17-BF06-AAB47C7232CB}" destId="{C92C4941-AB11-427D-AC79-D0F452C6233F}" srcOrd="0" destOrd="2" presId="urn:microsoft.com/office/officeart/2005/8/layout/hList1"/>
    <dgm:cxn modelId="{1B5D6BE8-33DD-4A99-A3D5-3F10BFF546A6}" type="presOf" srcId="{4FCF7567-4881-460E-B3A6-939544565E57}" destId="{2D189C27-B65F-4D15-A859-F684FDD916C6}" srcOrd="0" destOrd="0" presId="urn:microsoft.com/office/officeart/2005/8/layout/hList1"/>
    <dgm:cxn modelId="{4C4698F0-C3D7-4788-BD84-0F6699665824}" srcId="{1D14D0EB-0A77-4543-AB8C-0E800E73CCDD}" destId="{DD19D128-3E5D-483C-A55F-CE71DF87FC5F}" srcOrd="6" destOrd="0" parTransId="{3231A472-566E-4195-87DF-8923D1CE874A}" sibTransId="{15B9622F-921E-4C60-BF71-9F8AC28B8F1A}"/>
    <dgm:cxn modelId="{0E470FF3-043F-4AC1-81C9-B2E5833C971D}" type="presOf" srcId="{DD19D128-3E5D-483C-A55F-CE71DF87FC5F}" destId="{C92C4941-AB11-427D-AC79-D0F452C6233F}" srcOrd="0" destOrd="6" presId="urn:microsoft.com/office/officeart/2005/8/layout/hList1"/>
    <dgm:cxn modelId="{D43928BA-BAE9-4070-9C47-BC26A521DA20}" type="presParOf" srcId="{2D189C27-B65F-4D15-A859-F684FDD916C6}" destId="{8A580992-AB28-4C86-A11E-AB9222F8D199}" srcOrd="0" destOrd="0" presId="urn:microsoft.com/office/officeart/2005/8/layout/hList1"/>
    <dgm:cxn modelId="{7A6958F1-7AAF-4D7F-9368-31312EB4DAFD}" type="presParOf" srcId="{8A580992-AB28-4C86-A11E-AB9222F8D199}" destId="{6975190F-B6CA-4B0E-8AE6-34537F13B173}" srcOrd="0" destOrd="0" presId="urn:microsoft.com/office/officeart/2005/8/layout/hList1"/>
    <dgm:cxn modelId="{F8302115-EFAD-491B-B740-820D8D2D2E51}" type="presParOf" srcId="{8A580992-AB28-4C86-A11E-AB9222F8D199}" destId="{C92C4941-AB11-427D-AC79-D0F452C623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CF7567-4881-460E-B3A6-939544565E5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D14D0EB-0A77-4543-AB8C-0E800E73CCDD}">
      <dgm:prSet phldrT="[Texte]" phldr="0" custT="1"/>
      <dgm:spPr/>
      <dgm:t>
        <a:bodyPr/>
        <a:lstStyle/>
        <a:p>
          <a:r>
            <a:rPr lang="fr-FR" sz="2400" b="1">
              <a:latin typeface="+mj-lt"/>
            </a:rPr>
            <a:t>Réalité</a:t>
          </a:r>
          <a:endParaRPr lang="fr-FR" sz="1600" b="1">
            <a:latin typeface="+mj-lt"/>
          </a:endParaRPr>
        </a:p>
      </dgm:t>
    </dgm:pt>
    <dgm:pt modelId="{C0C6C053-1295-43AD-81AC-7D2EDB1F2883}" type="parTrans" cxnId="{6EFFB722-CA47-420A-A83E-10800662D3B7}">
      <dgm:prSet/>
      <dgm:spPr/>
      <dgm:t>
        <a:bodyPr/>
        <a:lstStyle/>
        <a:p>
          <a:endParaRPr lang="fr-FR"/>
        </a:p>
      </dgm:t>
    </dgm:pt>
    <dgm:pt modelId="{76192040-E7DD-4622-9D9D-68CE44DC2E2F}" type="sibTrans" cxnId="{6EFFB722-CA47-420A-A83E-10800662D3B7}">
      <dgm:prSet/>
      <dgm:spPr/>
      <dgm:t>
        <a:bodyPr/>
        <a:lstStyle/>
        <a:p>
          <a:endParaRPr lang="fr-FR"/>
        </a:p>
      </dgm:t>
    </dgm:pt>
    <dgm:pt modelId="{5A452EEA-2AF9-41E2-8A5B-1FA19380F7F5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800">
              <a:solidFill>
                <a:srgbClr val="000000"/>
              </a:solidFill>
            </a:rPr>
            <a:t>Existe depuis </a:t>
          </a:r>
          <a:r>
            <a:rPr lang="fr-FR" sz="1800" b="1">
              <a:solidFill>
                <a:srgbClr val="000000"/>
              </a:solidFill>
            </a:rPr>
            <a:t>longtemps</a:t>
          </a:r>
        </a:p>
      </dgm:t>
    </dgm:pt>
    <dgm:pt modelId="{897B070F-52C2-43AE-BB82-243A0A099FDB}" type="parTrans" cxnId="{C7E6F79F-43A4-442A-9471-F927AE30CF71}">
      <dgm:prSet/>
      <dgm:spPr/>
      <dgm:t>
        <a:bodyPr/>
        <a:lstStyle/>
        <a:p>
          <a:endParaRPr lang="fr-FR"/>
        </a:p>
      </dgm:t>
    </dgm:pt>
    <dgm:pt modelId="{561D1904-A9AB-4CA8-BB4B-5D9E90FE532C}" type="sibTrans" cxnId="{C7E6F79F-43A4-442A-9471-F927AE30CF71}">
      <dgm:prSet/>
      <dgm:spPr/>
      <dgm:t>
        <a:bodyPr/>
        <a:lstStyle/>
        <a:p>
          <a:endParaRPr lang="fr-FR"/>
        </a:p>
      </dgm:t>
    </dgm:pt>
    <dgm:pt modelId="{FE60E8F9-17A6-4A01-977E-1DBC0444B2AB}">
      <dgm:prSet custT="1"/>
      <dgm:spPr/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1">
              <a:solidFill>
                <a:srgbClr val="000000"/>
              </a:solidFill>
            </a:rPr>
            <a:t>Meilleure détection du trouble</a:t>
          </a:r>
          <a:r>
            <a:rPr lang="fr-FR" sz="1800">
              <a:solidFill>
                <a:srgbClr val="000000"/>
              </a:solidFill>
            </a:rPr>
            <a:t>, </a:t>
          </a:r>
          <a:r>
            <a:rPr lang="fr-FR" sz="1800">
              <a:solidFill>
                <a:srgbClr val="000000"/>
              </a:solidFill>
              <a:latin typeface="Marianne"/>
            </a:rPr>
            <a:t>mais </a:t>
          </a:r>
          <a:r>
            <a:rPr lang="fr-FR" sz="1800">
              <a:solidFill>
                <a:srgbClr val="000000"/>
              </a:solidFill>
            </a:rPr>
            <a:t>prévalence stable</a:t>
          </a:r>
        </a:p>
      </dgm:t>
    </dgm:pt>
    <dgm:pt modelId="{E9A10D95-4B12-4AB3-9C4F-C630C75A4D41}" type="parTrans" cxnId="{D7FD4C12-47AE-4072-A099-9135D5B433CB}">
      <dgm:prSet/>
      <dgm:spPr/>
      <dgm:t>
        <a:bodyPr/>
        <a:lstStyle/>
        <a:p>
          <a:endParaRPr lang="fr-FR"/>
        </a:p>
      </dgm:t>
    </dgm:pt>
    <dgm:pt modelId="{AA76814C-E943-44AB-B4B1-0CBAF82DE4D4}" type="sibTrans" cxnId="{D7FD4C12-47AE-4072-A099-9135D5B433CB}">
      <dgm:prSet/>
      <dgm:spPr/>
      <dgm:t>
        <a:bodyPr/>
        <a:lstStyle/>
        <a:p>
          <a:endParaRPr lang="fr-FR"/>
        </a:p>
      </dgm:t>
    </dgm:pt>
    <dgm:pt modelId="{950FC2C6-6F21-474D-AE4B-5C01E1B1CEA1}">
      <dgm:prSet custT="1"/>
      <dgm:spPr/>
      <dgm:t>
        <a:bodyPr/>
        <a:lstStyle/>
        <a:p>
          <a:pPr rtl="0"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1">
              <a:solidFill>
                <a:srgbClr val="000000"/>
              </a:solidFill>
            </a:rPr>
            <a:t>Augmentation des diagnostics </a:t>
          </a:r>
          <a:r>
            <a:rPr lang="fr-FR" sz="1800">
              <a:solidFill>
                <a:srgbClr val="000000"/>
              </a:solidFill>
            </a:rPr>
            <a:t>: sensibilisation accrue ; élargissements des critères diagnostiques pour les </a:t>
          </a:r>
          <a:r>
            <a:rPr lang="fr-FR" sz="1800">
              <a:solidFill>
                <a:srgbClr val="000000"/>
              </a:solidFill>
              <a:latin typeface="Marianne"/>
            </a:rPr>
            <a:t>adultes </a:t>
          </a:r>
          <a:r>
            <a:rPr lang="fr-FR" sz="1800">
              <a:solidFill>
                <a:srgbClr val="000000"/>
              </a:solidFill>
            </a:rPr>
            <a:t>; réduction des tabous</a:t>
          </a:r>
        </a:p>
      </dgm:t>
    </dgm:pt>
    <dgm:pt modelId="{51074C9D-229F-4591-8618-0AA0F626F1AB}" type="parTrans" cxnId="{3A4EE983-DB67-47ED-9DC5-762636A82968}">
      <dgm:prSet/>
      <dgm:spPr/>
      <dgm:t>
        <a:bodyPr/>
        <a:lstStyle/>
        <a:p>
          <a:endParaRPr lang="fr-FR"/>
        </a:p>
      </dgm:t>
    </dgm:pt>
    <dgm:pt modelId="{EEC83B85-EDC2-4659-9A15-19D8AA90AE93}" type="sibTrans" cxnId="{3A4EE983-DB67-47ED-9DC5-762636A82968}">
      <dgm:prSet/>
      <dgm:spPr/>
      <dgm:t>
        <a:bodyPr/>
        <a:lstStyle/>
        <a:p>
          <a:endParaRPr lang="fr-FR"/>
        </a:p>
      </dgm:t>
    </dgm:pt>
    <dgm:pt modelId="{58BA6CBD-4245-46A7-8858-5ADAD24621E9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sz="1000" b="1">
            <a:solidFill>
              <a:srgbClr val="000000"/>
            </a:solidFill>
          </a:endParaRPr>
        </a:p>
      </dgm:t>
    </dgm:pt>
    <dgm:pt modelId="{438910BC-D77F-41B7-BDB9-A93351889EB9}" type="parTrans" cxnId="{B1E333C8-7CC5-410D-A64B-677532B762F2}">
      <dgm:prSet/>
      <dgm:spPr/>
      <dgm:t>
        <a:bodyPr/>
        <a:lstStyle/>
        <a:p>
          <a:endParaRPr lang="fr-FR"/>
        </a:p>
      </dgm:t>
    </dgm:pt>
    <dgm:pt modelId="{D042594C-F6CD-4386-9400-98EA5A1B6A5D}" type="sibTrans" cxnId="{B1E333C8-7CC5-410D-A64B-677532B762F2}">
      <dgm:prSet/>
      <dgm:spPr/>
      <dgm:t>
        <a:bodyPr/>
        <a:lstStyle/>
        <a:p>
          <a:endParaRPr lang="fr-FR"/>
        </a:p>
      </dgm:t>
    </dgm:pt>
    <dgm:pt modelId="{B2ADB87F-BA4D-46D5-BEB9-001E97A7886C}">
      <dgm:prSet custT="1"/>
      <dgm:spPr/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>
            <a:solidFill>
              <a:srgbClr val="000000"/>
            </a:solidFill>
          </a:endParaRPr>
        </a:p>
      </dgm:t>
    </dgm:pt>
    <dgm:pt modelId="{9FDB130D-E36D-4B66-A298-7DC33A423ED5}" type="parTrans" cxnId="{673AE55D-784A-4AA7-A5CD-079949450C51}">
      <dgm:prSet/>
      <dgm:spPr/>
      <dgm:t>
        <a:bodyPr/>
        <a:lstStyle/>
        <a:p>
          <a:endParaRPr lang="fr-FR"/>
        </a:p>
      </dgm:t>
    </dgm:pt>
    <dgm:pt modelId="{DCA34EA9-36C7-4B10-95C6-6C4152132F7F}" type="sibTrans" cxnId="{673AE55D-784A-4AA7-A5CD-079949450C51}">
      <dgm:prSet/>
      <dgm:spPr/>
      <dgm:t>
        <a:bodyPr/>
        <a:lstStyle/>
        <a:p>
          <a:endParaRPr lang="fr-FR"/>
        </a:p>
      </dgm:t>
    </dgm:pt>
    <dgm:pt modelId="{2D189C27-B65F-4D15-A859-F684FDD916C6}" type="pres">
      <dgm:prSet presAssocID="{4FCF7567-4881-460E-B3A6-939544565E57}" presName="Name0" presStyleCnt="0">
        <dgm:presLayoutVars>
          <dgm:dir/>
          <dgm:animLvl val="lvl"/>
          <dgm:resizeHandles val="exact"/>
        </dgm:presLayoutVars>
      </dgm:prSet>
      <dgm:spPr/>
    </dgm:pt>
    <dgm:pt modelId="{8A580992-AB28-4C86-A11E-AB9222F8D199}" type="pres">
      <dgm:prSet presAssocID="{1D14D0EB-0A77-4543-AB8C-0E800E73CCDD}" presName="composite" presStyleCnt="0"/>
      <dgm:spPr/>
    </dgm:pt>
    <dgm:pt modelId="{6975190F-B6CA-4B0E-8AE6-34537F13B173}" type="pres">
      <dgm:prSet presAssocID="{1D14D0EB-0A77-4543-AB8C-0E800E73CCD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92C4941-AB11-427D-AC79-D0F452C6233F}" type="pres">
      <dgm:prSet presAssocID="{1D14D0EB-0A77-4543-AB8C-0E800E73CCD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7FD4C12-47AE-4072-A099-9135D5B433CB}" srcId="{1D14D0EB-0A77-4543-AB8C-0E800E73CCDD}" destId="{FE60E8F9-17A6-4A01-977E-1DBC0444B2AB}" srcOrd="2" destOrd="0" parTransId="{E9A10D95-4B12-4AB3-9C4F-C630C75A4D41}" sibTransId="{AA76814C-E943-44AB-B4B1-0CBAF82DE4D4}"/>
    <dgm:cxn modelId="{6EFFB722-CA47-420A-A83E-10800662D3B7}" srcId="{4FCF7567-4881-460E-B3A6-939544565E57}" destId="{1D14D0EB-0A77-4543-AB8C-0E800E73CCDD}" srcOrd="0" destOrd="0" parTransId="{C0C6C053-1295-43AD-81AC-7D2EDB1F2883}" sibTransId="{76192040-E7DD-4622-9D9D-68CE44DC2E2F}"/>
    <dgm:cxn modelId="{673AE55D-784A-4AA7-A5CD-079949450C51}" srcId="{1D14D0EB-0A77-4543-AB8C-0E800E73CCDD}" destId="{B2ADB87F-BA4D-46D5-BEB9-001E97A7886C}" srcOrd="3" destOrd="0" parTransId="{9FDB130D-E36D-4B66-A298-7DC33A423ED5}" sibTransId="{DCA34EA9-36C7-4B10-95C6-6C4152132F7F}"/>
    <dgm:cxn modelId="{7A14515F-D2FA-4224-868D-941B8E016398}" type="presOf" srcId="{5A452EEA-2AF9-41E2-8A5B-1FA19380F7F5}" destId="{C92C4941-AB11-427D-AC79-D0F452C6233F}" srcOrd="0" destOrd="0" presId="urn:microsoft.com/office/officeart/2005/8/layout/hList1"/>
    <dgm:cxn modelId="{C07F8152-330D-44F3-A706-53CE10D29BD0}" type="presOf" srcId="{FE60E8F9-17A6-4A01-977E-1DBC0444B2AB}" destId="{C92C4941-AB11-427D-AC79-D0F452C6233F}" srcOrd="0" destOrd="2" presId="urn:microsoft.com/office/officeart/2005/8/layout/hList1"/>
    <dgm:cxn modelId="{F473D057-6545-4FED-A8BD-C4CD898EB596}" type="presOf" srcId="{950FC2C6-6F21-474D-AE4B-5C01E1B1CEA1}" destId="{C92C4941-AB11-427D-AC79-D0F452C6233F}" srcOrd="0" destOrd="4" presId="urn:microsoft.com/office/officeart/2005/8/layout/hList1"/>
    <dgm:cxn modelId="{3A4EE983-DB67-47ED-9DC5-762636A82968}" srcId="{1D14D0EB-0A77-4543-AB8C-0E800E73CCDD}" destId="{950FC2C6-6F21-474D-AE4B-5C01E1B1CEA1}" srcOrd="4" destOrd="0" parTransId="{51074C9D-229F-4591-8618-0AA0F626F1AB}" sibTransId="{EEC83B85-EDC2-4659-9A15-19D8AA90AE93}"/>
    <dgm:cxn modelId="{CAE4E09D-23B7-4BA0-BD78-542484EFF642}" type="presOf" srcId="{58BA6CBD-4245-46A7-8858-5ADAD24621E9}" destId="{C92C4941-AB11-427D-AC79-D0F452C6233F}" srcOrd="0" destOrd="1" presId="urn:microsoft.com/office/officeart/2005/8/layout/hList1"/>
    <dgm:cxn modelId="{C7E6F79F-43A4-442A-9471-F927AE30CF71}" srcId="{1D14D0EB-0A77-4543-AB8C-0E800E73CCDD}" destId="{5A452EEA-2AF9-41E2-8A5B-1FA19380F7F5}" srcOrd="0" destOrd="0" parTransId="{897B070F-52C2-43AE-BB82-243A0A099FDB}" sibTransId="{561D1904-A9AB-4CA8-BB4B-5D9E90FE532C}"/>
    <dgm:cxn modelId="{B1E333C8-7CC5-410D-A64B-677532B762F2}" srcId="{1D14D0EB-0A77-4543-AB8C-0E800E73CCDD}" destId="{58BA6CBD-4245-46A7-8858-5ADAD24621E9}" srcOrd="1" destOrd="0" parTransId="{438910BC-D77F-41B7-BDB9-A93351889EB9}" sibTransId="{D042594C-F6CD-4386-9400-98EA5A1B6A5D}"/>
    <dgm:cxn modelId="{E4F6A7D9-8366-4757-896A-524EF1B4B825}" type="presOf" srcId="{1D14D0EB-0A77-4543-AB8C-0E800E73CCDD}" destId="{6975190F-B6CA-4B0E-8AE6-34537F13B173}" srcOrd="0" destOrd="0" presId="urn:microsoft.com/office/officeart/2005/8/layout/hList1"/>
    <dgm:cxn modelId="{1D6ED8E7-BC67-49E2-882D-8D80EAF1927B}" type="presOf" srcId="{B2ADB87F-BA4D-46D5-BEB9-001E97A7886C}" destId="{C92C4941-AB11-427D-AC79-D0F452C6233F}" srcOrd="0" destOrd="3" presId="urn:microsoft.com/office/officeart/2005/8/layout/hList1"/>
    <dgm:cxn modelId="{1B5D6BE8-33DD-4A99-A3D5-3F10BFF546A6}" type="presOf" srcId="{4FCF7567-4881-460E-B3A6-939544565E57}" destId="{2D189C27-B65F-4D15-A859-F684FDD916C6}" srcOrd="0" destOrd="0" presId="urn:microsoft.com/office/officeart/2005/8/layout/hList1"/>
    <dgm:cxn modelId="{D43928BA-BAE9-4070-9C47-BC26A521DA20}" type="presParOf" srcId="{2D189C27-B65F-4D15-A859-F684FDD916C6}" destId="{8A580992-AB28-4C86-A11E-AB9222F8D199}" srcOrd="0" destOrd="0" presId="urn:microsoft.com/office/officeart/2005/8/layout/hList1"/>
    <dgm:cxn modelId="{7A6958F1-7AAF-4D7F-9368-31312EB4DAFD}" type="presParOf" srcId="{8A580992-AB28-4C86-A11E-AB9222F8D199}" destId="{6975190F-B6CA-4B0E-8AE6-34537F13B173}" srcOrd="0" destOrd="0" presId="urn:microsoft.com/office/officeart/2005/8/layout/hList1"/>
    <dgm:cxn modelId="{F8302115-EFAD-491B-B740-820D8D2D2E51}" type="presParOf" srcId="{8A580992-AB28-4C86-A11E-AB9222F8D199}" destId="{C92C4941-AB11-427D-AC79-D0F452C623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CF7567-4881-460E-B3A6-939544565E5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D14D0EB-0A77-4543-AB8C-0E800E73CCDD}">
      <dgm:prSet phldrT="[Texte]" phldr="0" custT="1"/>
      <dgm:spPr/>
      <dgm:t>
        <a:bodyPr/>
        <a:lstStyle/>
        <a:p>
          <a:r>
            <a:rPr lang="fr-FR" sz="2400" b="1">
              <a:latin typeface="+mj-lt"/>
            </a:rPr>
            <a:t>Réalité</a:t>
          </a:r>
          <a:endParaRPr lang="fr-FR" sz="1600" b="1">
            <a:latin typeface="+mj-lt"/>
          </a:endParaRPr>
        </a:p>
      </dgm:t>
    </dgm:pt>
    <dgm:pt modelId="{C0C6C053-1295-43AD-81AC-7D2EDB1F2883}" type="parTrans" cxnId="{6EFFB722-CA47-420A-A83E-10800662D3B7}">
      <dgm:prSet/>
      <dgm:spPr/>
      <dgm:t>
        <a:bodyPr/>
        <a:lstStyle/>
        <a:p>
          <a:endParaRPr lang="fr-FR"/>
        </a:p>
      </dgm:t>
    </dgm:pt>
    <dgm:pt modelId="{76192040-E7DD-4622-9D9D-68CE44DC2E2F}" type="sibTrans" cxnId="{6EFFB722-CA47-420A-A83E-10800662D3B7}">
      <dgm:prSet/>
      <dgm:spPr/>
      <dgm:t>
        <a:bodyPr/>
        <a:lstStyle/>
        <a:p>
          <a:endParaRPr lang="fr-FR"/>
        </a:p>
      </dgm:t>
    </dgm:pt>
    <dgm:pt modelId="{5A452EEA-2AF9-41E2-8A5B-1FA19380F7F5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800" b="1">
              <a:solidFill>
                <a:srgbClr val="000000"/>
              </a:solidFill>
            </a:rPr>
            <a:t>Trois dimensions </a:t>
          </a:r>
          <a:r>
            <a:rPr lang="fr-FR" sz="1800">
              <a:solidFill>
                <a:srgbClr val="000000"/>
              </a:solidFill>
            </a:rPr>
            <a:t>: forme inattentive prédominante ; forme hyperactive/impulsive prédominante ; forme mixte</a:t>
          </a:r>
          <a:endParaRPr lang="fr-FR" sz="1800" b="1">
            <a:solidFill>
              <a:srgbClr val="000000"/>
            </a:solidFill>
          </a:endParaRPr>
        </a:p>
      </dgm:t>
    </dgm:pt>
    <dgm:pt modelId="{897B070F-52C2-43AE-BB82-243A0A099FDB}" type="parTrans" cxnId="{C7E6F79F-43A4-442A-9471-F927AE30CF71}">
      <dgm:prSet/>
      <dgm:spPr/>
      <dgm:t>
        <a:bodyPr/>
        <a:lstStyle/>
        <a:p>
          <a:endParaRPr lang="fr-FR"/>
        </a:p>
      </dgm:t>
    </dgm:pt>
    <dgm:pt modelId="{561D1904-A9AB-4CA8-BB4B-5D9E90FE532C}" type="sibTrans" cxnId="{C7E6F79F-43A4-442A-9471-F927AE30CF71}">
      <dgm:prSet/>
      <dgm:spPr/>
      <dgm:t>
        <a:bodyPr/>
        <a:lstStyle/>
        <a:p>
          <a:endParaRPr lang="fr-FR"/>
        </a:p>
      </dgm:t>
    </dgm:pt>
    <dgm:pt modelId="{88981472-28A0-46D4-8732-C403EF506428}">
      <dgm:prSet custT="1"/>
      <dgm:spPr/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>
              <a:solidFill>
                <a:srgbClr val="000000"/>
              </a:solidFill>
            </a:rPr>
            <a:t>Formes « </a:t>
          </a:r>
          <a:r>
            <a:rPr lang="fr-FR" sz="1800" b="1">
              <a:solidFill>
                <a:srgbClr val="000000"/>
              </a:solidFill>
            </a:rPr>
            <a:t>invisibles</a:t>
          </a:r>
          <a:r>
            <a:rPr lang="fr-FR" sz="1800">
              <a:solidFill>
                <a:srgbClr val="000000"/>
              </a:solidFill>
            </a:rPr>
            <a:t> »</a:t>
          </a:r>
        </a:p>
      </dgm:t>
    </dgm:pt>
    <dgm:pt modelId="{01F11350-2174-410E-96B4-7DE901E4B9D1}" type="parTrans" cxnId="{8071AEC0-088B-4A20-8F74-1B08B5B1A273}">
      <dgm:prSet/>
      <dgm:spPr/>
      <dgm:t>
        <a:bodyPr/>
        <a:lstStyle/>
        <a:p>
          <a:endParaRPr lang="fr-FR"/>
        </a:p>
      </dgm:t>
    </dgm:pt>
    <dgm:pt modelId="{7DC2C77D-7B30-4815-9B8C-A8BC74805029}" type="sibTrans" cxnId="{8071AEC0-088B-4A20-8F74-1B08B5B1A273}">
      <dgm:prSet/>
      <dgm:spPr/>
      <dgm:t>
        <a:bodyPr/>
        <a:lstStyle/>
        <a:p>
          <a:endParaRPr lang="fr-FR"/>
        </a:p>
      </dgm:t>
    </dgm:pt>
    <dgm:pt modelId="{3D87A70F-8A8F-4D62-90C4-3319DF6200EF}">
      <dgm:prSet custT="1"/>
      <dgm:spPr/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>
              <a:solidFill>
                <a:srgbClr val="000000"/>
              </a:solidFill>
            </a:rPr>
            <a:t>Hyperactivité mentale et cognitive avec des </a:t>
          </a:r>
          <a:r>
            <a:rPr lang="fr-FR" sz="1800" b="1">
              <a:solidFill>
                <a:srgbClr val="000000"/>
              </a:solidFill>
            </a:rPr>
            <a:t>symptômes intériorisés</a:t>
          </a:r>
        </a:p>
      </dgm:t>
    </dgm:pt>
    <dgm:pt modelId="{373511E6-73B5-4A18-8F69-CEA76C624609}" type="parTrans" cxnId="{CD4F6CC1-BE37-4E61-8DD3-8F2F04AC42E8}">
      <dgm:prSet/>
      <dgm:spPr/>
      <dgm:t>
        <a:bodyPr/>
        <a:lstStyle/>
        <a:p>
          <a:endParaRPr lang="fr-FR"/>
        </a:p>
      </dgm:t>
    </dgm:pt>
    <dgm:pt modelId="{A5771AA4-177C-437E-94E5-274CEE5388D0}" type="sibTrans" cxnId="{CD4F6CC1-BE37-4E61-8DD3-8F2F04AC42E8}">
      <dgm:prSet/>
      <dgm:spPr/>
      <dgm:t>
        <a:bodyPr/>
        <a:lstStyle/>
        <a:p>
          <a:endParaRPr lang="fr-FR"/>
        </a:p>
      </dgm:t>
    </dgm:pt>
    <dgm:pt modelId="{4E56E030-DC6A-42DC-A805-2185E2BD31A8}">
      <dgm:prSet phldrT="[Texte]" custT="1"/>
      <dgm:spPr>
        <a:solidFill>
          <a:srgbClr val="D9F2F2">
            <a:alpha val="90000"/>
          </a:srgbClr>
        </a:solidFill>
        <a:ln w="19050">
          <a:solidFill>
            <a:srgbClr val="67CCCC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sz="1000" b="1">
            <a:solidFill>
              <a:srgbClr val="000000"/>
            </a:solidFill>
          </a:endParaRPr>
        </a:p>
      </dgm:t>
    </dgm:pt>
    <dgm:pt modelId="{885A5D9F-A81B-4DCE-B412-3920929547D1}" type="parTrans" cxnId="{5F8EEB8F-EE21-4F9D-A284-CE2B1058B641}">
      <dgm:prSet/>
      <dgm:spPr/>
      <dgm:t>
        <a:bodyPr/>
        <a:lstStyle/>
        <a:p>
          <a:endParaRPr lang="fr-FR"/>
        </a:p>
      </dgm:t>
    </dgm:pt>
    <dgm:pt modelId="{06C4A44B-96C3-4521-A952-FF829EC23B3F}" type="sibTrans" cxnId="{5F8EEB8F-EE21-4F9D-A284-CE2B1058B641}">
      <dgm:prSet/>
      <dgm:spPr/>
      <dgm:t>
        <a:bodyPr/>
        <a:lstStyle/>
        <a:p>
          <a:endParaRPr lang="fr-FR"/>
        </a:p>
      </dgm:t>
    </dgm:pt>
    <dgm:pt modelId="{BB011B4D-4453-443C-85E2-02CB6A4A1826}">
      <dgm:prSet custT="1"/>
      <dgm:spPr/>
      <dgm:t>
        <a:bodyPr/>
        <a:lstStyle/>
        <a:p>
          <a:pPr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>
            <a:solidFill>
              <a:srgbClr val="000000"/>
            </a:solidFill>
          </a:endParaRPr>
        </a:p>
      </dgm:t>
    </dgm:pt>
    <dgm:pt modelId="{406572EB-244D-48E6-86B9-5D6F5E1554EF}" type="parTrans" cxnId="{463290BF-9B10-4AD9-9EB7-2A8C773037D4}">
      <dgm:prSet/>
      <dgm:spPr/>
      <dgm:t>
        <a:bodyPr/>
        <a:lstStyle/>
        <a:p>
          <a:endParaRPr lang="fr-FR"/>
        </a:p>
      </dgm:t>
    </dgm:pt>
    <dgm:pt modelId="{17B8C611-F45A-4F4D-9F52-11E68E3EBCC5}" type="sibTrans" cxnId="{463290BF-9B10-4AD9-9EB7-2A8C773037D4}">
      <dgm:prSet/>
      <dgm:spPr/>
      <dgm:t>
        <a:bodyPr/>
        <a:lstStyle/>
        <a:p>
          <a:endParaRPr lang="fr-FR"/>
        </a:p>
      </dgm:t>
    </dgm:pt>
    <dgm:pt modelId="{2D189C27-B65F-4D15-A859-F684FDD916C6}" type="pres">
      <dgm:prSet presAssocID="{4FCF7567-4881-460E-B3A6-939544565E57}" presName="Name0" presStyleCnt="0">
        <dgm:presLayoutVars>
          <dgm:dir/>
          <dgm:animLvl val="lvl"/>
          <dgm:resizeHandles val="exact"/>
        </dgm:presLayoutVars>
      </dgm:prSet>
      <dgm:spPr/>
    </dgm:pt>
    <dgm:pt modelId="{8A580992-AB28-4C86-A11E-AB9222F8D199}" type="pres">
      <dgm:prSet presAssocID="{1D14D0EB-0A77-4543-AB8C-0E800E73CCDD}" presName="composite" presStyleCnt="0"/>
      <dgm:spPr/>
    </dgm:pt>
    <dgm:pt modelId="{6975190F-B6CA-4B0E-8AE6-34537F13B173}" type="pres">
      <dgm:prSet presAssocID="{1D14D0EB-0A77-4543-AB8C-0E800E73CCD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92C4941-AB11-427D-AC79-D0F452C6233F}" type="pres">
      <dgm:prSet presAssocID="{1D14D0EB-0A77-4543-AB8C-0E800E73CCD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EFFB722-CA47-420A-A83E-10800662D3B7}" srcId="{4FCF7567-4881-460E-B3A6-939544565E57}" destId="{1D14D0EB-0A77-4543-AB8C-0E800E73CCDD}" srcOrd="0" destOrd="0" parTransId="{C0C6C053-1295-43AD-81AC-7D2EDB1F2883}" sibTransId="{76192040-E7DD-4622-9D9D-68CE44DC2E2F}"/>
    <dgm:cxn modelId="{4114425B-F171-4B92-AFA0-A115FE516D3D}" type="presOf" srcId="{4E56E030-DC6A-42DC-A805-2185E2BD31A8}" destId="{C92C4941-AB11-427D-AC79-D0F452C6233F}" srcOrd="0" destOrd="1" presId="urn:microsoft.com/office/officeart/2005/8/layout/hList1"/>
    <dgm:cxn modelId="{7A14515F-D2FA-4224-868D-941B8E016398}" type="presOf" srcId="{5A452EEA-2AF9-41E2-8A5B-1FA19380F7F5}" destId="{C92C4941-AB11-427D-AC79-D0F452C6233F}" srcOrd="0" destOrd="0" presId="urn:microsoft.com/office/officeart/2005/8/layout/hList1"/>
    <dgm:cxn modelId="{D8A9DA87-66B0-460D-98BD-877EF4E8BBCF}" type="presOf" srcId="{BB011B4D-4453-443C-85E2-02CB6A4A1826}" destId="{C92C4941-AB11-427D-AC79-D0F452C6233F}" srcOrd="0" destOrd="3" presId="urn:microsoft.com/office/officeart/2005/8/layout/hList1"/>
    <dgm:cxn modelId="{5F8EEB8F-EE21-4F9D-A284-CE2B1058B641}" srcId="{1D14D0EB-0A77-4543-AB8C-0E800E73CCDD}" destId="{4E56E030-DC6A-42DC-A805-2185E2BD31A8}" srcOrd="1" destOrd="0" parTransId="{885A5D9F-A81B-4DCE-B412-3920929547D1}" sibTransId="{06C4A44B-96C3-4521-A952-FF829EC23B3F}"/>
    <dgm:cxn modelId="{C7E6F79F-43A4-442A-9471-F927AE30CF71}" srcId="{1D14D0EB-0A77-4543-AB8C-0E800E73CCDD}" destId="{5A452EEA-2AF9-41E2-8A5B-1FA19380F7F5}" srcOrd="0" destOrd="0" parTransId="{897B070F-52C2-43AE-BB82-243A0A099FDB}" sibTransId="{561D1904-A9AB-4CA8-BB4B-5D9E90FE532C}"/>
    <dgm:cxn modelId="{992850AA-320F-4E0A-A269-7FFE8A130C71}" type="presOf" srcId="{88981472-28A0-46D4-8732-C403EF506428}" destId="{C92C4941-AB11-427D-AC79-D0F452C6233F}" srcOrd="0" destOrd="2" presId="urn:microsoft.com/office/officeart/2005/8/layout/hList1"/>
    <dgm:cxn modelId="{463290BF-9B10-4AD9-9EB7-2A8C773037D4}" srcId="{1D14D0EB-0A77-4543-AB8C-0E800E73CCDD}" destId="{BB011B4D-4453-443C-85E2-02CB6A4A1826}" srcOrd="3" destOrd="0" parTransId="{406572EB-244D-48E6-86B9-5D6F5E1554EF}" sibTransId="{17B8C611-F45A-4F4D-9F52-11E68E3EBCC5}"/>
    <dgm:cxn modelId="{8071AEC0-088B-4A20-8F74-1B08B5B1A273}" srcId="{1D14D0EB-0A77-4543-AB8C-0E800E73CCDD}" destId="{88981472-28A0-46D4-8732-C403EF506428}" srcOrd="2" destOrd="0" parTransId="{01F11350-2174-410E-96B4-7DE901E4B9D1}" sibTransId="{7DC2C77D-7B30-4815-9B8C-A8BC74805029}"/>
    <dgm:cxn modelId="{CD4F6CC1-BE37-4E61-8DD3-8F2F04AC42E8}" srcId="{1D14D0EB-0A77-4543-AB8C-0E800E73CCDD}" destId="{3D87A70F-8A8F-4D62-90C4-3319DF6200EF}" srcOrd="4" destOrd="0" parTransId="{373511E6-73B5-4A18-8F69-CEA76C624609}" sibTransId="{A5771AA4-177C-437E-94E5-274CEE5388D0}"/>
    <dgm:cxn modelId="{065E27CD-64A0-4C2B-940D-2DA550793A80}" type="presOf" srcId="{3D87A70F-8A8F-4D62-90C4-3319DF6200EF}" destId="{C92C4941-AB11-427D-AC79-D0F452C6233F}" srcOrd="0" destOrd="4" presId="urn:microsoft.com/office/officeart/2005/8/layout/hList1"/>
    <dgm:cxn modelId="{E4F6A7D9-8366-4757-896A-524EF1B4B825}" type="presOf" srcId="{1D14D0EB-0A77-4543-AB8C-0E800E73CCDD}" destId="{6975190F-B6CA-4B0E-8AE6-34537F13B173}" srcOrd="0" destOrd="0" presId="urn:microsoft.com/office/officeart/2005/8/layout/hList1"/>
    <dgm:cxn modelId="{1B5D6BE8-33DD-4A99-A3D5-3F10BFF546A6}" type="presOf" srcId="{4FCF7567-4881-460E-B3A6-939544565E57}" destId="{2D189C27-B65F-4D15-A859-F684FDD916C6}" srcOrd="0" destOrd="0" presId="urn:microsoft.com/office/officeart/2005/8/layout/hList1"/>
    <dgm:cxn modelId="{D43928BA-BAE9-4070-9C47-BC26A521DA20}" type="presParOf" srcId="{2D189C27-B65F-4D15-A859-F684FDD916C6}" destId="{8A580992-AB28-4C86-A11E-AB9222F8D199}" srcOrd="0" destOrd="0" presId="urn:microsoft.com/office/officeart/2005/8/layout/hList1"/>
    <dgm:cxn modelId="{7A6958F1-7AAF-4D7F-9368-31312EB4DAFD}" type="presParOf" srcId="{8A580992-AB28-4C86-A11E-AB9222F8D199}" destId="{6975190F-B6CA-4B0E-8AE6-34537F13B173}" srcOrd="0" destOrd="0" presId="urn:microsoft.com/office/officeart/2005/8/layout/hList1"/>
    <dgm:cxn modelId="{F8302115-EFAD-491B-B740-820D8D2D2E51}" type="presParOf" srcId="{8A580992-AB28-4C86-A11E-AB9222F8D199}" destId="{C92C4941-AB11-427D-AC79-D0F452C623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5190F-B6CA-4B0E-8AE6-34537F13B173}">
      <dsp:nvSpPr>
        <dsp:cNvPr id="0" name=""/>
        <dsp:cNvSpPr/>
      </dsp:nvSpPr>
      <dsp:spPr>
        <a:xfrm>
          <a:off x="0" y="30010"/>
          <a:ext cx="9756647" cy="138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latin typeface="+mj-lt"/>
            </a:rPr>
            <a:t>Explication</a:t>
          </a:r>
        </a:p>
      </dsp:txBody>
      <dsp:txXfrm>
        <a:off x="0" y="30010"/>
        <a:ext cx="9756647" cy="1382400"/>
      </dsp:txXfrm>
    </dsp:sp>
    <dsp:sp modelId="{C92C4941-AB11-427D-AC79-D0F452C6233F}">
      <dsp:nvSpPr>
        <dsp:cNvPr id="0" name=""/>
        <dsp:cNvSpPr/>
      </dsp:nvSpPr>
      <dsp:spPr>
        <a:xfrm>
          <a:off x="0" y="1421559"/>
          <a:ext cx="9756647" cy="2108160"/>
        </a:xfrm>
        <a:prstGeom prst="rect">
          <a:avLst/>
        </a:prstGeom>
        <a:solidFill>
          <a:srgbClr val="D9F2F2">
            <a:alpha val="90000"/>
          </a:srgbClr>
        </a:solidFill>
        <a:ln w="19050" cap="flat" cmpd="sng" algn="ctr">
          <a:solidFill>
            <a:srgbClr val="67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700" b="1" kern="1200">
              <a:solidFill>
                <a:schemeClr val="tx2"/>
              </a:solidFill>
            </a:rPr>
            <a:t>Reconnaissance</a:t>
          </a:r>
          <a:r>
            <a:rPr lang="fr-FR" sz="1700" kern="1200">
              <a:solidFill>
                <a:schemeClr val="tx2"/>
              </a:solidFill>
            </a:rPr>
            <a:t> du TDAH par les organisations scientifiques et médicales (classé dans la CIM-11, DSM-V, HAS)</a:t>
          </a:r>
          <a:endParaRPr lang="fr-FR" sz="17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0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b="1" kern="1200">
              <a:solidFill>
                <a:schemeClr val="tx2"/>
              </a:solidFill>
            </a:rPr>
            <a:t>Preuves scientifiques </a:t>
          </a:r>
          <a:r>
            <a:rPr lang="fr-FR" sz="1700" kern="1200">
              <a:solidFill>
                <a:schemeClr val="tx2"/>
              </a:solidFill>
            </a:rPr>
            <a:t>: études en neuro-imagerie + forte héritabilité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000" kern="1200">
            <a:solidFill>
              <a:schemeClr val="tx2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>
              <a:solidFill>
                <a:schemeClr val="tx2"/>
              </a:solidFill>
            </a:rPr>
            <a:t>TND avec </a:t>
          </a:r>
          <a:r>
            <a:rPr lang="fr-FR" sz="1700" b="1" kern="1200">
              <a:solidFill>
                <a:schemeClr val="tx2"/>
              </a:solidFill>
            </a:rPr>
            <a:t>2 catégories de symptômes </a:t>
          </a:r>
          <a:r>
            <a:rPr lang="fr-FR" sz="1700" kern="1200">
              <a:solidFill>
                <a:schemeClr val="tx2"/>
              </a:solidFill>
            </a:rPr>
            <a:t>: inattention et hyperactivité/impulsivité</a:t>
          </a:r>
        </a:p>
      </dsp:txBody>
      <dsp:txXfrm>
        <a:off x="0" y="1421559"/>
        <a:ext cx="9756647" cy="210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5190F-B6CA-4B0E-8AE6-34537F13B173}">
      <dsp:nvSpPr>
        <dsp:cNvPr id="0" name=""/>
        <dsp:cNvSpPr/>
      </dsp:nvSpPr>
      <dsp:spPr>
        <a:xfrm>
          <a:off x="0" y="30010"/>
          <a:ext cx="9756647" cy="138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latin typeface="+mj-lt"/>
            </a:rPr>
            <a:t>Réalité</a:t>
          </a:r>
          <a:endParaRPr lang="fr-FR" sz="1600" b="1" kern="1200">
            <a:latin typeface="+mj-lt"/>
          </a:endParaRPr>
        </a:p>
      </dsp:txBody>
      <dsp:txXfrm>
        <a:off x="0" y="30010"/>
        <a:ext cx="9756647" cy="1382400"/>
      </dsp:txXfrm>
    </dsp:sp>
    <dsp:sp modelId="{C92C4941-AB11-427D-AC79-D0F452C6233F}">
      <dsp:nvSpPr>
        <dsp:cNvPr id="0" name=""/>
        <dsp:cNvSpPr/>
      </dsp:nvSpPr>
      <dsp:spPr>
        <a:xfrm>
          <a:off x="0" y="1412410"/>
          <a:ext cx="9756647" cy="2108160"/>
        </a:xfrm>
        <a:prstGeom prst="rect">
          <a:avLst/>
        </a:prstGeom>
        <a:solidFill>
          <a:srgbClr val="D9F2F2">
            <a:alpha val="90000"/>
          </a:srgbClr>
        </a:solidFill>
        <a:ln w="19050" cap="flat" cmpd="sng" algn="ctr">
          <a:solidFill>
            <a:srgbClr val="67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700" kern="1200">
              <a:solidFill>
                <a:srgbClr val="000000"/>
              </a:solidFill>
            </a:rPr>
            <a:t>Le TDAH est un TND : ne « s’attrape » pas mais </a:t>
          </a:r>
          <a:r>
            <a:rPr lang="fr-FR" sz="1700" b="1" kern="1200">
              <a:solidFill>
                <a:srgbClr val="000000"/>
              </a:solidFill>
            </a:rPr>
            <a:t>se développe avant la naissance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 b="1" kern="1200">
            <a:solidFill>
              <a:srgbClr val="00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700" b="1" kern="1200">
              <a:solidFill>
                <a:srgbClr val="000000"/>
              </a:solidFill>
            </a:rPr>
            <a:t>Aggravation possible des symptômes </a:t>
          </a:r>
          <a:r>
            <a:rPr lang="fr-FR" sz="1700" kern="1200">
              <a:solidFill>
                <a:srgbClr val="000000"/>
              </a:solidFill>
            </a:rPr>
            <a:t>: surcharge sensorielle, réduction de l’attention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 kern="1200">
            <a:solidFill>
              <a:srgbClr val="00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700" b="1" kern="1200">
              <a:solidFill>
                <a:srgbClr val="000000"/>
              </a:solidFill>
            </a:rPr>
            <a:t>Cercle vicieux </a:t>
          </a:r>
          <a:r>
            <a:rPr lang="fr-FR" sz="1700" kern="1200">
              <a:solidFill>
                <a:srgbClr val="000000"/>
              </a:solidFill>
            </a:rPr>
            <a:t>: compensation d’un besoin de stimulation = abus des écrans</a:t>
          </a:r>
        </a:p>
      </dsp:txBody>
      <dsp:txXfrm>
        <a:off x="0" y="1412410"/>
        <a:ext cx="9756647" cy="2108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5190F-B6CA-4B0E-8AE6-34537F13B173}">
      <dsp:nvSpPr>
        <dsp:cNvPr id="0" name=""/>
        <dsp:cNvSpPr/>
      </dsp:nvSpPr>
      <dsp:spPr>
        <a:xfrm>
          <a:off x="0" y="30010"/>
          <a:ext cx="9756647" cy="138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latin typeface="+mj-lt"/>
            </a:rPr>
            <a:t>Réalité</a:t>
          </a:r>
          <a:endParaRPr lang="fr-FR" sz="1600" b="1" kern="1200">
            <a:latin typeface="+mj-lt"/>
          </a:endParaRPr>
        </a:p>
      </dsp:txBody>
      <dsp:txXfrm>
        <a:off x="0" y="30010"/>
        <a:ext cx="9756647" cy="1382400"/>
      </dsp:txXfrm>
    </dsp:sp>
    <dsp:sp modelId="{C92C4941-AB11-427D-AC79-D0F452C6233F}">
      <dsp:nvSpPr>
        <dsp:cNvPr id="0" name=""/>
        <dsp:cNvSpPr/>
      </dsp:nvSpPr>
      <dsp:spPr>
        <a:xfrm>
          <a:off x="0" y="1412410"/>
          <a:ext cx="9756647" cy="2108160"/>
        </a:xfrm>
        <a:prstGeom prst="rect">
          <a:avLst/>
        </a:prstGeom>
        <a:solidFill>
          <a:srgbClr val="D9F2F2">
            <a:alpha val="90000"/>
          </a:srgbClr>
        </a:solidFill>
        <a:ln w="19050" cap="flat" cmpd="sng" algn="ctr">
          <a:solidFill>
            <a:srgbClr val="67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800" kern="1200">
              <a:solidFill>
                <a:srgbClr val="000000"/>
              </a:solidFill>
            </a:rPr>
            <a:t>Différences dans </a:t>
          </a:r>
          <a:r>
            <a:rPr lang="fr-FR" sz="1800" b="1" kern="1200">
              <a:solidFill>
                <a:srgbClr val="000000"/>
              </a:solidFill>
            </a:rPr>
            <a:t>l’expression des symptômes</a:t>
          </a:r>
          <a:r>
            <a:rPr lang="fr-FR" sz="1800" kern="1200">
              <a:solidFill>
                <a:srgbClr val="000000"/>
              </a:solidFill>
            </a:rPr>
            <a:t> </a:t>
          </a:r>
          <a:endParaRPr lang="fr-FR" sz="1800" b="1" kern="1200">
            <a:solidFill>
              <a:srgbClr val="00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000" b="1" kern="120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800" b="1" kern="1200">
              <a:solidFill>
                <a:srgbClr val="000000"/>
              </a:solidFill>
            </a:rPr>
            <a:t>Biais diagnostiques </a:t>
          </a:r>
          <a:r>
            <a:rPr lang="fr-FR" sz="1800" kern="1200">
              <a:solidFill>
                <a:srgbClr val="000000"/>
              </a:solidFill>
            </a:rPr>
            <a:t>: les critères du DSM-5 sont historiquement basés sur des symptômes masculins</a:t>
          </a:r>
          <a:endParaRPr lang="fr-FR" sz="1800" b="1" kern="1200">
            <a:solidFill>
              <a:srgbClr val="00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000" b="1" kern="120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1" kern="1200">
              <a:solidFill>
                <a:srgbClr val="000000"/>
              </a:solidFill>
            </a:rPr>
            <a:t>55% </a:t>
          </a:r>
          <a:r>
            <a:rPr lang="fr-FR" sz="1800" kern="1200">
              <a:solidFill>
                <a:srgbClr val="000000"/>
              </a:solidFill>
            </a:rPr>
            <a:t>des diagnostics de TDAH à l’âge adulte sont féminins</a:t>
          </a:r>
        </a:p>
      </dsp:txBody>
      <dsp:txXfrm>
        <a:off x="0" y="1412410"/>
        <a:ext cx="9756647" cy="2108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5190F-B6CA-4B0E-8AE6-34537F13B173}">
      <dsp:nvSpPr>
        <dsp:cNvPr id="0" name=""/>
        <dsp:cNvSpPr/>
      </dsp:nvSpPr>
      <dsp:spPr>
        <a:xfrm>
          <a:off x="0" y="30010"/>
          <a:ext cx="9756647" cy="138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latin typeface="+mj-lt"/>
            </a:rPr>
            <a:t>Réalité</a:t>
          </a:r>
          <a:endParaRPr lang="fr-FR" sz="1600" b="1" kern="1200">
            <a:latin typeface="+mj-lt"/>
          </a:endParaRPr>
        </a:p>
      </dsp:txBody>
      <dsp:txXfrm>
        <a:off x="0" y="30010"/>
        <a:ext cx="9756647" cy="1382400"/>
      </dsp:txXfrm>
    </dsp:sp>
    <dsp:sp modelId="{C92C4941-AB11-427D-AC79-D0F452C6233F}">
      <dsp:nvSpPr>
        <dsp:cNvPr id="0" name=""/>
        <dsp:cNvSpPr/>
      </dsp:nvSpPr>
      <dsp:spPr>
        <a:xfrm>
          <a:off x="0" y="1412410"/>
          <a:ext cx="9756647" cy="2108160"/>
        </a:xfrm>
        <a:prstGeom prst="rect">
          <a:avLst/>
        </a:prstGeom>
        <a:solidFill>
          <a:srgbClr val="D9F2F2">
            <a:alpha val="90000"/>
          </a:srgbClr>
        </a:solidFill>
        <a:ln w="19050" cap="flat" cmpd="sng" algn="ctr">
          <a:solidFill>
            <a:srgbClr val="67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1" kern="1200">
              <a:solidFill>
                <a:srgbClr val="000000"/>
              </a:solidFill>
            </a:rPr>
            <a:t>Diagnostic clinique : </a:t>
          </a:r>
          <a:r>
            <a:rPr lang="fr-FR" sz="1800" b="0" kern="1200">
              <a:solidFill>
                <a:srgbClr val="000000"/>
              </a:solidFill>
            </a:rPr>
            <a:t>posé par un médecin sur la base des critères du DSM-5 ou de la CIM-11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 b="0" kern="120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0" kern="1200">
              <a:solidFill>
                <a:srgbClr val="000000"/>
              </a:solidFill>
            </a:rPr>
            <a:t>Bilan neuropsychologique en </a:t>
          </a:r>
          <a:r>
            <a:rPr lang="fr-FR" sz="1800" b="1" kern="1200">
              <a:solidFill>
                <a:srgbClr val="000000"/>
              </a:solidFill>
            </a:rPr>
            <a:t>complément</a:t>
          </a:r>
          <a:r>
            <a:rPr lang="fr-FR" sz="1800" b="0" kern="1200">
              <a:solidFill>
                <a:srgbClr val="000000"/>
              </a:solidFill>
            </a:rPr>
            <a:t> pour évaluer les fonctions cognitives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 b="0" kern="120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0" kern="1200">
              <a:solidFill>
                <a:srgbClr val="000000"/>
              </a:solidFill>
            </a:rPr>
            <a:t>Utile si </a:t>
          </a:r>
          <a:r>
            <a:rPr lang="fr-FR" sz="1800" b="1" kern="1200">
              <a:solidFill>
                <a:srgbClr val="000000"/>
              </a:solidFill>
            </a:rPr>
            <a:t>diagnostic complexe</a:t>
          </a:r>
          <a:r>
            <a:rPr lang="fr-FR" sz="1800" b="0" kern="1200">
              <a:solidFill>
                <a:srgbClr val="000000"/>
              </a:solidFill>
            </a:rPr>
            <a:t> </a:t>
          </a:r>
          <a:endParaRPr lang="fr-FR" sz="1800" b="1" kern="1200">
            <a:solidFill>
              <a:srgbClr val="000000"/>
            </a:solidFill>
          </a:endParaRPr>
        </a:p>
      </dsp:txBody>
      <dsp:txXfrm>
        <a:off x="0" y="1412410"/>
        <a:ext cx="9756647" cy="2108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5190F-B6CA-4B0E-8AE6-34537F13B173}">
      <dsp:nvSpPr>
        <dsp:cNvPr id="0" name=""/>
        <dsp:cNvSpPr/>
      </dsp:nvSpPr>
      <dsp:spPr>
        <a:xfrm>
          <a:off x="0" y="26459"/>
          <a:ext cx="9756647" cy="1699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latin typeface="+mj-lt"/>
            </a:rPr>
            <a:t>Réalité</a:t>
          </a:r>
          <a:endParaRPr lang="fr-FR" sz="1600" b="1" kern="1200">
            <a:latin typeface="+mj-lt"/>
          </a:endParaRPr>
        </a:p>
      </dsp:txBody>
      <dsp:txXfrm>
        <a:off x="0" y="26459"/>
        <a:ext cx="9756647" cy="1699200"/>
      </dsp:txXfrm>
    </dsp:sp>
    <dsp:sp modelId="{C92C4941-AB11-427D-AC79-D0F452C6233F}">
      <dsp:nvSpPr>
        <dsp:cNvPr id="0" name=""/>
        <dsp:cNvSpPr/>
      </dsp:nvSpPr>
      <dsp:spPr>
        <a:xfrm>
          <a:off x="0" y="1725660"/>
          <a:ext cx="9756647" cy="2591280"/>
        </a:xfrm>
        <a:prstGeom prst="rect">
          <a:avLst/>
        </a:prstGeom>
        <a:solidFill>
          <a:srgbClr val="D9F2F2">
            <a:alpha val="90000"/>
          </a:srgbClr>
        </a:solidFill>
        <a:ln w="19050" cap="flat" cmpd="sng" algn="ctr">
          <a:solidFill>
            <a:srgbClr val="67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kern="1200">
              <a:solidFill>
                <a:srgbClr val="000000"/>
              </a:solidFill>
              <a:latin typeface="Marianne"/>
            </a:rPr>
            <a:t>C'est le traitement</a:t>
          </a:r>
          <a:r>
            <a:rPr lang="fr-FR" sz="1800" kern="1200">
              <a:solidFill>
                <a:srgbClr val="000000"/>
              </a:solidFill>
            </a:rPr>
            <a:t> médicamenteux de référence </a:t>
          </a:r>
          <a:r>
            <a:rPr lang="fr-FR" sz="1800" b="1" kern="1200">
              <a:solidFill>
                <a:srgbClr val="000000"/>
              </a:solidFill>
            </a:rPr>
            <a:t>le plus efficace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 b="1" kern="1200">
            <a:solidFill>
              <a:srgbClr val="00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1" kern="1200">
              <a:solidFill>
                <a:srgbClr val="000000"/>
              </a:solidFill>
            </a:rPr>
            <a:t>Psychostimulant </a:t>
          </a:r>
          <a:r>
            <a:rPr lang="fr-FR" sz="1800" b="0" kern="1200">
              <a:solidFill>
                <a:srgbClr val="000000"/>
              </a:solidFill>
            </a:rPr>
            <a:t>et pas amphétamine</a:t>
          </a:r>
          <a:r>
            <a:rPr lang="fr-FR" sz="1800" b="0" kern="1200">
              <a:solidFill>
                <a:srgbClr val="000000"/>
              </a:solidFill>
              <a:latin typeface="Marianne"/>
            </a:rPr>
            <a:t>, </a:t>
          </a:r>
          <a:r>
            <a:rPr lang="fr-FR" sz="1800" b="1" kern="1200">
              <a:solidFill>
                <a:srgbClr val="000000"/>
              </a:solidFill>
              <a:latin typeface="Marianne"/>
            </a:rPr>
            <a:t>ni dérivé d'amphétamine</a:t>
          </a:r>
          <a:endParaRPr lang="fr-FR" sz="1800" b="1" kern="1200">
            <a:solidFill>
              <a:srgbClr val="000000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 b="1" kern="120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1" kern="1200">
              <a:solidFill>
                <a:srgbClr val="000000"/>
              </a:solidFill>
            </a:rPr>
            <a:t>Risque de dépendance nul </a:t>
          </a:r>
          <a:r>
            <a:rPr lang="fr-FR" sz="1800" b="0" kern="1200">
              <a:solidFill>
                <a:srgbClr val="000000"/>
              </a:solidFill>
            </a:rPr>
            <a:t>si le traitement est bien encadré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 b="1" kern="120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0" kern="1200">
              <a:solidFill>
                <a:srgbClr val="000000"/>
              </a:solidFill>
            </a:rPr>
            <a:t>Existence de 2 autres molécules : </a:t>
          </a:r>
          <a:r>
            <a:rPr lang="fr-FR" sz="1800" b="1" kern="1200">
              <a:solidFill>
                <a:srgbClr val="000000"/>
              </a:solidFill>
            </a:rPr>
            <a:t>Lisdexamfétamine et Dexamfétamine</a:t>
          </a:r>
        </a:p>
      </dsp:txBody>
      <dsp:txXfrm>
        <a:off x="0" y="1725660"/>
        <a:ext cx="9756647" cy="2591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5190F-B6CA-4B0E-8AE6-34537F13B173}">
      <dsp:nvSpPr>
        <dsp:cNvPr id="0" name=""/>
        <dsp:cNvSpPr/>
      </dsp:nvSpPr>
      <dsp:spPr>
        <a:xfrm>
          <a:off x="0" y="30010"/>
          <a:ext cx="9756647" cy="138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latin typeface="+mj-lt"/>
            </a:rPr>
            <a:t>Réalité</a:t>
          </a:r>
          <a:endParaRPr lang="fr-FR" sz="1600" b="1" kern="1200">
            <a:latin typeface="+mj-lt"/>
          </a:endParaRPr>
        </a:p>
      </dsp:txBody>
      <dsp:txXfrm>
        <a:off x="0" y="30010"/>
        <a:ext cx="9756647" cy="1382400"/>
      </dsp:txXfrm>
    </dsp:sp>
    <dsp:sp modelId="{C92C4941-AB11-427D-AC79-D0F452C6233F}">
      <dsp:nvSpPr>
        <dsp:cNvPr id="0" name=""/>
        <dsp:cNvSpPr/>
      </dsp:nvSpPr>
      <dsp:spPr>
        <a:xfrm>
          <a:off x="0" y="1412410"/>
          <a:ext cx="9756647" cy="2108160"/>
        </a:xfrm>
        <a:prstGeom prst="rect">
          <a:avLst/>
        </a:prstGeom>
        <a:solidFill>
          <a:srgbClr val="D9F2F2">
            <a:alpha val="90000"/>
          </a:srgbClr>
        </a:solidFill>
        <a:ln w="19050" cap="flat" cmpd="sng" algn="ctr">
          <a:solidFill>
            <a:srgbClr val="67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800" kern="1200">
              <a:solidFill>
                <a:srgbClr val="000000"/>
              </a:solidFill>
            </a:rPr>
            <a:t>Existe depuis </a:t>
          </a:r>
          <a:r>
            <a:rPr lang="fr-FR" sz="1800" b="1" kern="1200">
              <a:solidFill>
                <a:srgbClr val="000000"/>
              </a:solidFill>
            </a:rPr>
            <a:t>longtemps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000" b="1" kern="120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1" kern="1200">
              <a:solidFill>
                <a:srgbClr val="000000"/>
              </a:solidFill>
            </a:rPr>
            <a:t>Meilleure détection du trouble</a:t>
          </a:r>
          <a:r>
            <a:rPr lang="fr-FR" sz="1800" kern="1200">
              <a:solidFill>
                <a:srgbClr val="000000"/>
              </a:solidFill>
            </a:rPr>
            <a:t>, </a:t>
          </a:r>
          <a:r>
            <a:rPr lang="fr-FR" sz="1800" kern="1200">
              <a:solidFill>
                <a:srgbClr val="000000"/>
              </a:solidFill>
              <a:latin typeface="Marianne"/>
            </a:rPr>
            <a:t>mais </a:t>
          </a:r>
          <a:r>
            <a:rPr lang="fr-FR" sz="1800" kern="1200">
              <a:solidFill>
                <a:srgbClr val="000000"/>
              </a:solidFill>
            </a:rPr>
            <a:t>prévalence stable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 kern="1200">
            <a:solidFill>
              <a:srgbClr val="000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b="1" kern="1200">
              <a:solidFill>
                <a:srgbClr val="000000"/>
              </a:solidFill>
            </a:rPr>
            <a:t>Augmentation des diagnostics </a:t>
          </a:r>
          <a:r>
            <a:rPr lang="fr-FR" sz="1800" kern="1200">
              <a:solidFill>
                <a:srgbClr val="000000"/>
              </a:solidFill>
            </a:rPr>
            <a:t>: sensibilisation accrue ; élargissements des critères diagnostiques pour les </a:t>
          </a:r>
          <a:r>
            <a:rPr lang="fr-FR" sz="1800" kern="1200">
              <a:solidFill>
                <a:srgbClr val="000000"/>
              </a:solidFill>
              <a:latin typeface="Marianne"/>
            </a:rPr>
            <a:t>adultes </a:t>
          </a:r>
          <a:r>
            <a:rPr lang="fr-FR" sz="1800" kern="1200">
              <a:solidFill>
                <a:srgbClr val="000000"/>
              </a:solidFill>
            </a:rPr>
            <a:t>; réduction des tabous</a:t>
          </a:r>
        </a:p>
      </dsp:txBody>
      <dsp:txXfrm>
        <a:off x="0" y="1412410"/>
        <a:ext cx="9756647" cy="2108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5190F-B6CA-4B0E-8AE6-34537F13B173}">
      <dsp:nvSpPr>
        <dsp:cNvPr id="0" name=""/>
        <dsp:cNvSpPr/>
      </dsp:nvSpPr>
      <dsp:spPr>
        <a:xfrm>
          <a:off x="0" y="30010"/>
          <a:ext cx="9756647" cy="138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latin typeface="+mj-lt"/>
            </a:rPr>
            <a:t>Réalité</a:t>
          </a:r>
          <a:endParaRPr lang="fr-FR" sz="1600" b="1" kern="1200">
            <a:latin typeface="+mj-lt"/>
          </a:endParaRPr>
        </a:p>
      </dsp:txBody>
      <dsp:txXfrm>
        <a:off x="0" y="30010"/>
        <a:ext cx="9756647" cy="1382400"/>
      </dsp:txXfrm>
    </dsp:sp>
    <dsp:sp modelId="{C92C4941-AB11-427D-AC79-D0F452C6233F}">
      <dsp:nvSpPr>
        <dsp:cNvPr id="0" name=""/>
        <dsp:cNvSpPr/>
      </dsp:nvSpPr>
      <dsp:spPr>
        <a:xfrm>
          <a:off x="0" y="1412410"/>
          <a:ext cx="9756647" cy="2108160"/>
        </a:xfrm>
        <a:prstGeom prst="rect">
          <a:avLst/>
        </a:prstGeom>
        <a:solidFill>
          <a:srgbClr val="D9F2F2">
            <a:alpha val="90000"/>
          </a:srgbClr>
        </a:solidFill>
        <a:ln w="19050" cap="flat" cmpd="sng" algn="ctr">
          <a:solidFill>
            <a:srgbClr val="67CC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800" b="1" kern="1200">
              <a:solidFill>
                <a:srgbClr val="000000"/>
              </a:solidFill>
            </a:rPr>
            <a:t>Trois dimensions </a:t>
          </a:r>
          <a:r>
            <a:rPr lang="fr-FR" sz="1800" kern="1200">
              <a:solidFill>
                <a:srgbClr val="000000"/>
              </a:solidFill>
            </a:rPr>
            <a:t>: forme inattentive prédominante ; forme hyperactive/impulsive prédominante ; forme mixte</a:t>
          </a:r>
          <a:endParaRPr lang="fr-FR" sz="1800" b="1" kern="1200">
            <a:solidFill>
              <a:srgbClr val="00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000" b="1" kern="120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kern="1200">
              <a:solidFill>
                <a:srgbClr val="000000"/>
              </a:solidFill>
            </a:rPr>
            <a:t>Formes « </a:t>
          </a:r>
          <a:r>
            <a:rPr lang="fr-FR" sz="1800" b="1" kern="1200">
              <a:solidFill>
                <a:srgbClr val="000000"/>
              </a:solidFill>
            </a:rPr>
            <a:t>invisibles</a:t>
          </a:r>
          <a:r>
            <a:rPr lang="fr-FR" sz="1800" kern="1200">
              <a:solidFill>
                <a:srgbClr val="000000"/>
              </a:solidFill>
            </a:rPr>
            <a:t> »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endParaRPr lang="fr-FR" sz="1000" kern="120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Font typeface="Arial" panose="020B0604020202020204" pitchFamily="34" charset="0"/>
            <a:buChar char="•"/>
          </a:pPr>
          <a:r>
            <a:rPr lang="fr-FR" sz="1800" kern="1200">
              <a:solidFill>
                <a:srgbClr val="000000"/>
              </a:solidFill>
            </a:rPr>
            <a:t>Hyperactivité mentale et cognitive avec des </a:t>
          </a:r>
          <a:r>
            <a:rPr lang="fr-FR" sz="1800" b="1" kern="1200">
              <a:solidFill>
                <a:srgbClr val="000000"/>
              </a:solidFill>
            </a:rPr>
            <a:t>symptômes intériorisés</a:t>
          </a:r>
        </a:p>
      </dsp:txBody>
      <dsp:txXfrm>
        <a:off x="0" y="1412410"/>
        <a:ext cx="9756647" cy="210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C681527-228D-4B8B-930E-891ED09313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5066A2-295F-4D0C-B79B-FDBB222645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E2E8C6-CB45-4723-8858-529EC273D648}" type="datetimeFigureOut">
              <a:rPr lang="fr-FR"/>
              <a:pPr>
                <a:defRPr/>
              </a:pPr>
              <a:t>26/06/2026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297956-489D-4ABC-84E1-1BBFEF4964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6535D7-F870-496B-ABF1-C6556693B4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EB9C33A-5315-4294-9D76-CA7E5593D33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D4821F-13FE-47E6-BFEF-27D4D27863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AF3564-45FC-4563-A11A-88738F4D04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94F39E-365C-45C6-A6E3-4AC8C5E2521D}" type="datetimeFigureOut">
              <a:rPr lang="fr-FR"/>
              <a:pPr>
                <a:defRPr/>
              </a:pPr>
              <a:t>26/06/2026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27268D80-7991-4E1C-89F5-D9904D5E54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DA105033-DA7C-422F-8A4C-375F1203A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C1C648-28FC-4A85-B6AD-C933DB5D4D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FD7C36-3128-4FB6-8171-B8FAB6CF2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F09863-4079-4D1B-BB20-A071032845E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7d384703a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7d384703a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27d384703ab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09863-4079-4D1B-BB20-A071032845EC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962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9C44D-B758-0487-5554-7B5D9E3E1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4E2F05-E7EC-BAA4-C9DA-7D253FF95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F4E4F3-D149-D5C6-21F8-3C5A53B66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https://journals.sagepub.com/doi/epub/10.1177/07067437221082854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9CA0EE-BA6E-A0DB-4511-8133A65AE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222A0-8341-4EEF-AC07-6B52DAB89D0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8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3DB50-9BA2-19E7-CF42-BAAC83902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263795-C1B0-B9CF-EBFD-CB9FEF51A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7912342-9DDA-E517-7A0F-00EB1633E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https://journals.sagepub.com/doi/epub/10.1177/07067437221082854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9EC74-7711-C09D-9A52-B37337B10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222A0-8341-4EEF-AC07-6B52DAB89D0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7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https://journals.sagepub.com/doi/epub/10.1177/07067437221082854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222A0-8341-4EEF-AC07-6B52DAB89D0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268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B40BB-6851-112E-3DE3-FE0AEA8B1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CBA393C-BDB9-0754-212E-A78032630E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FD20C6E-C5D9-1E9B-E16F-485409622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416413-A52C-346F-C0C8-29DE19027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CC0363-48CB-384C-B6CC-43D065C546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1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arianne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Marianne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www.craif.org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97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www.craif.org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0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www.craif.org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799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avec légen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899749" y="1700807"/>
            <a:ext cx="10682653" cy="4475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just" rtl="0">
              <a:spcBef>
                <a:spcPts val="480"/>
              </a:spcBef>
              <a:buClr>
                <a:srgbClr val="086666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80963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7FA8B75-5D3C-6C92-8397-7C9A5465F91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352FA4A-DFB9-2128-FE70-A8F1AC7B22C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www.craif.org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EBA3741-1488-FBFE-9790-CCE10FC6AC0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24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Image avec légen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199456" y="4794732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99CC00"/>
              </a:buClr>
              <a:buFont typeface="Calibri"/>
              <a:buNone/>
              <a:defRPr sz="15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199456" y="1484784"/>
            <a:ext cx="7315199" cy="32369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just" rtl="0">
              <a:spcBef>
                <a:spcPts val="480"/>
              </a:spcBef>
              <a:buClr>
                <a:srgbClr val="086666"/>
              </a:buClr>
              <a:buFont typeface="Arial"/>
              <a:buNone/>
              <a:defRPr sz="2400" b="0" i="0" u="none" strike="noStrike" cap="none">
                <a:solidFill>
                  <a:srgbClr val="065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42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199456" y="5361469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just" rtl="0">
              <a:spcBef>
                <a:spcPts val="210"/>
              </a:spcBef>
              <a:buClr>
                <a:srgbClr val="086666"/>
              </a:buClr>
              <a:buFont typeface="Arial"/>
              <a:buNone/>
              <a:defRPr sz="1050" b="1" i="0" u="none" strike="noStrike" cap="none">
                <a:solidFill>
                  <a:srgbClr val="065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150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5EBC82-6B49-58E5-0ED5-6740AE8EF3A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C5DB2C-4F48-26EF-2703-9087A23A6A0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www.craif.org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6A23A8-2B8D-491E-DF2B-D420C7C6B18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85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705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B5A301-248B-051C-0415-19275278A6DB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www.craif.org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762933-9036-3FAC-8D09-39B26B38CFA2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43F229-81BD-7CA9-4F5D-337FAA749004}"/>
              </a:ext>
            </a:extLst>
          </p:cNvPr>
          <p:cNvSpPr>
            <a:spLocks noGrp="1"/>
          </p:cNvSpPr>
          <p:nvPr>
            <p:ph type="dt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Google Shape;72;g27d384703ab_0_6">
            <a:extLst>
              <a:ext uri="{FF2B5EF4-FFF2-40B4-BE49-F238E27FC236}">
                <a16:creationId xmlns:a16="http://schemas.microsoft.com/office/drawing/2014/main" id="{6C670D22-97C7-BFE0-C02E-AA4A8204CC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9748" y="322736"/>
            <a:ext cx="7716600" cy="11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latin typeface="Andale Mono" panose="020B0509000000000004" pitchFamily="49" charset="0"/>
              </a:rPr>
              <a:t>Sommaire</a:t>
            </a:r>
            <a:endParaRPr sz="2800">
              <a:latin typeface="Andale Mono" panose="020B0509000000000004" pitchFamily="49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2A37CF8-4DC8-ABAA-EABF-270090BA845E}"/>
              </a:ext>
            </a:extLst>
          </p:cNvPr>
          <p:cNvSpPr/>
          <p:nvPr userDrawn="1"/>
        </p:nvSpPr>
        <p:spPr>
          <a:xfrm>
            <a:off x="977024" y="1855688"/>
            <a:ext cx="521249" cy="531587"/>
          </a:xfrm>
          <a:prstGeom prst="ellipse">
            <a:avLst/>
          </a:prstGeom>
          <a:solidFill>
            <a:srgbClr val="A5C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A887410-AE9C-38E7-B94A-9474279BAC1C}"/>
              </a:ext>
            </a:extLst>
          </p:cNvPr>
          <p:cNvSpPr/>
          <p:nvPr userDrawn="1"/>
        </p:nvSpPr>
        <p:spPr>
          <a:xfrm>
            <a:off x="977024" y="2696193"/>
            <a:ext cx="521249" cy="531587"/>
          </a:xfrm>
          <a:prstGeom prst="ellipse">
            <a:avLst/>
          </a:prstGeom>
          <a:solidFill>
            <a:srgbClr val="A5C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BC1D9B8-C603-4E6C-123A-CE6EB602A2A1}"/>
              </a:ext>
            </a:extLst>
          </p:cNvPr>
          <p:cNvSpPr/>
          <p:nvPr userDrawn="1"/>
        </p:nvSpPr>
        <p:spPr>
          <a:xfrm>
            <a:off x="977024" y="3536698"/>
            <a:ext cx="521249" cy="531587"/>
          </a:xfrm>
          <a:prstGeom prst="ellipse">
            <a:avLst/>
          </a:prstGeom>
          <a:solidFill>
            <a:srgbClr val="A5C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1851F91-2B8A-475F-593B-8D68759FD434}"/>
              </a:ext>
            </a:extLst>
          </p:cNvPr>
          <p:cNvSpPr/>
          <p:nvPr userDrawn="1"/>
        </p:nvSpPr>
        <p:spPr>
          <a:xfrm>
            <a:off x="977024" y="4377203"/>
            <a:ext cx="521249" cy="531587"/>
          </a:xfrm>
          <a:prstGeom prst="ellipse">
            <a:avLst/>
          </a:prstGeom>
          <a:solidFill>
            <a:srgbClr val="A5C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DFC7BCF-7AB7-7B0F-759A-5ABE7D93141F}"/>
              </a:ext>
            </a:extLst>
          </p:cNvPr>
          <p:cNvSpPr/>
          <p:nvPr userDrawn="1"/>
        </p:nvSpPr>
        <p:spPr>
          <a:xfrm>
            <a:off x="6018498" y="1855688"/>
            <a:ext cx="521249" cy="531587"/>
          </a:xfrm>
          <a:prstGeom prst="ellipse">
            <a:avLst/>
          </a:prstGeom>
          <a:solidFill>
            <a:srgbClr val="A5C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9C7E534-447A-15AC-F008-B0056D840D65}"/>
              </a:ext>
            </a:extLst>
          </p:cNvPr>
          <p:cNvSpPr/>
          <p:nvPr userDrawn="1"/>
        </p:nvSpPr>
        <p:spPr>
          <a:xfrm>
            <a:off x="6018497" y="3536696"/>
            <a:ext cx="521249" cy="531587"/>
          </a:xfrm>
          <a:prstGeom prst="ellipse">
            <a:avLst/>
          </a:prstGeom>
          <a:solidFill>
            <a:srgbClr val="A5C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8AE5FBB-A14B-C5A4-078B-4D148DD74E35}"/>
              </a:ext>
            </a:extLst>
          </p:cNvPr>
          <p:cNvSpPr/>
          <p:nvPr userDrawn="1"/>
        </p:nvSpPr>
        <p:spPr>
          <a:xfrm>
            <a:off x="6018498" y="2696193"/>
            <a:ext cx="521249" cy="531587"/>
          </a:xfrm>
          <a:prstGeom prst="ellipse">
            <a:avLst/>
          </a:prstGeom>
          <a:solidFill>
            <a:srgbClr val="A5C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69BE20D-7757-894A-C3F3-0A4F86D7D93F}"/>
              </a:ext>
            </a:extLst>
          </p:cNvPr>
          <p:cNvSpPr txBox="1"/>
          <p:nvPr userDrawn="1"/>
        </p:nvSpPr>
        <p:spPr>
          <a:xfrm>
            <a:off x="1817616" y="1890649"/>
            <a:ext cx="3067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rgbClr val="002060"/>
                </a:solidFill>
                <a:latin typeface="Calibri" panose="020F0502020204030204" pitchFamily="34" charset="0"/>
              </a:rPr>
              <a:t>[Titre]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2ED5F01-C407-97E0-3EB0-9057E61475A7}"/>
              </a:ext>
            </a:extLst>
          </p:cNvPr>
          <p:cNvSpPr txBox="1"/>
          <p:nvPr userDrawn="1"/>
        </p:nvSpPr>
        <p:spPr>
          <a:xfrm>
            <a:off x="1817615" y="2728969"/>
            <a:ext cx="3067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rgbClr val="002060"/>
                </a:solidFill>
                <a:latin typeface="Calibri" panose="020F0502020204030204" pitchFamily="34" charset="0"/>
              </a:rPr>
              <a:t>[Titre]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441A471-8588-74A8-F0A2-D600511FE2E6}"/>
              </a:ext>
            </a:extLst>
          </p:cNvPr>
          <p:cNvSpPr txBox="1"/>
          <p:nvPr userDrawn="1"/>
        </p:nvSpPr>
        <p:spPr>
          <a:xfrm>
            <a:off x="1817614" y="3571658"/>
            <a:ext cx="3067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rgbClr val="002060"/>
                </a:solidFill>
                <a:latin typeface="Calibri" panose="020F0502020204030204" pitchFamily="34" charset="0"/>
              </a:rPr>
              <a:t>[Titre]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C683ED4-E38B-86AD-859B-876B1D1F928A}"/>
              </a:ext>
            </a:extLst>
          </p:cNvPr>
          <p:cNvSpPr txBox="1"/>
          <p:nvPr userDrawn="1"/>
        </p:nvSpPr>
        <p:spPr>
          <a:xfrm>
            <a:off x="1817613" y="4412163"/>
            <a:ext cx="338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rgbClr val="002060"/>
                </a:solidFill>
                <a:latin typeface="Calibri" panose="020F0502020204030204" pitchFamily="34" charset="0"/>
              </a:rPr>
              <a:t>[Titre]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3B05177-72CF-CA6B-144D-A0C8656EFB57}"/>
              </a:ext>
            </a:extLst>
          </p:cNvPr>
          <p:cNvSpPr txBox="1"/>
          <p:nvPr userDrawn="1"/>
        </p:nvSpPr>
        <p:spPr>
          <a:xfrm>
            <a:off x="6876312" y="1875970"/>
            <a:ext cx="3067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rgbClr val="002060"/>
                </a:solidFill>
                <a:latin typeface="Calibri" panose="020F0502020204030204" pitchFamily="34" charset="0"/>
              </a:rPr>
              <a:t>[Titre]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748ACF8-EBA2-691D-EDF4-18F1BF01A9FC}"/>
              </a:ext>
            </a:extLst>
          </p:cNvPr>
          <p:cNvSpPr txBox="1"/>
          <p:nvPr userDrawn="1"/>
        </p:nvSpPr>
        <p:spPr>
          <a:xfrm>
            <a:off x="6876311" y="2728969"/>
            <a:ext cx="430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rgbClr val="002060"/>
                </a:solidFill>
                <a:latin typeface="Calibri" panose="020F0502020204030204" pitchFamily="34" charset="0"/>
              </a:rPr>
              <a:t>[Titre]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B0F309B-DE6A-67DB-2698-520DD034013E}"/>
              </a:ext>
            </a:extLst>
          </p:cNvPr>
          <p:cNvSpPr txBox="1"/>
          <p:nvPr userDrawn="1"/>
        </p:nvSpPr>
        <p:spPr>
          <a:xfrm>
            <a:off x="6876311" y="3571656"/>
            <a:ext cx="430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rgbClr val="002060"/>
                </a:solidFill>
                <a:latin typeface="Calibri" panose="020F0502020204030204" pitchFamily="34" charset="0"/>
              </a:rPr>
              <a:t>[Titre]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06F01BF-D641-83C0-F6D1-22E8C9A082BD}"/>
              </a:ext>
            </a:extLst>
          </p:cNvPr>
          <p:cNvSpPr/>
          <p:nvPr userDrawn="1"/>
        </p:nvSpPr>
        <p:spPr>
          <a:xfrm>
            <a:off x="6018497" y="4378251"/>
            <a:ext cx="521249" cy="536349"/>
          </a:xfrm>
          <a:prstGeom prst="ellipse">
            <a:avLst/>
          </a:prstGeom>
          <a:solidFill>
            <a:srgbClr val="A5C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F105860-EEC5-9630-76F1-1586CB8E19A1}"/>
              </a:ext>
            </a:extLst>
          </p:cNvPr>
          <p:cNvSpPr txBox="1"/>
          <p:nvPr userDrawn="1"/>
        </p:nvSpPr>
        <p:spPr>
          <a:xfrm>
            <a:off x="6889833" y="4415455"/>
            <a:ext cx="430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rgbClr val="002060"/>
                </a:solidFill>
                <a:latin typeface="Calibri" panose="020F0502020204030204" pitchFamily="34" charset="0"/>
              </a:rPr>
              <a:t>[Titre]</a:t>
            </a:r>
          </a:p>
        </p:txBody>
      </p:sp>
    </p:spTree>
    <p:extLst>
      <p:ext uri="{BB962C8B-B14F-4D97-AF65-F5344CB8AC3E}">
        <p14:creationId xmlns:p14="http://schemas.microsoft.com/office/powerpoint/2010/main" val="10105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texte vertical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22096" y="1412776"/>
            <a:ext cx="9494384" cy="4680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42875" algn="just" rtl="0">
              <a:spcBef>
                <a:spcPts val="360"/>
              </a:spcBef>
              <a:buClr>
                <a:srgbClr val="08666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65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0001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952F09-5CA6-543B-034E-51D197D43D8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1A6890-331F-0541-8F60-F3A40695A99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www.craif.org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3D2FDB-1D9D-D1A2-4754-339437D4889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hape 10">
            <a:extLst>
              <a:ext uri="{FF2B5EF4-FFF2-40B4-BE49-F238E27FC236}">
                <a16:creationId xmlns:a16="http://schemas.microsoft.com/office/drawing/2014/main" id="{2CB6B6A8-0AA9-414C-F098-FE8483EB4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2096" y="452885"/>
            <a:ext cx="7594335" cy="6252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99CC00"/>
              </a:buClr>
              <a:buFont typeface="Calibri"/>
              <a:buNone/>
              <a:defRPr sz="3200" b="1" i="0" u="none" strike="noStrike" cap="none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137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6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59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www.craif.org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4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www.craif.org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53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www.craif.org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97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www.craif.org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388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5603"/>
            <a:ext cx="7922096" cy="615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rgbClr val="B0C73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www.craif.org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01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www.craif.org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20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www.craif.org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34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www.craif.org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93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www.craif.org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312EC5-CC6B-497C-FD60-78134DAF73ED}"/>
              </a:ext>
            </a:extLst>
          </p:cNvPr>
          <p:cNvSpPr/>
          <p:nvPr userDrawn="1"/>
        </p:nvSpPr>
        <p:spPr>
          <a:xfrm>
            <a:off x="-23477" y="0"/>
            <a:ext cx="608400" cy="2286000"/>
          </a:xfrm>
          <a:prstGeom prst="rect">
            <a:avLst/>
          </a:prstGeom>
          <a:solidFill>
            <a:srgbClr val="29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rgbClr val="065D9C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6484DD-0279-8FA5-6F5C-ECFEB7ABB96D}"/>
              </a:ext>
            </a:extLst>
          </p:cNvPr>
          <p:cNvSpPr/>
          <p:nvPr userDrawn="1"/>
        </p:nvSpPr>
        <p:spPr>
          <a:xfrm>
            <a:off x="-24679" y="2286000"/>
            <a:ext cx="609603" cy="2286000"/>
          </a:xfrm>
          <a:prstGeom prst="rect">
            <a:avLst/>
          </a:prstGeom>
          <a:solidFill>
            <a:srgbClr val="4CC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B46C5F-AD9F-8930-F8AA-152734628485}"/>
              </a:ext>
            </a:extLst>
          </p:cNvPr>
          <p:cNvSpPr/>
          <p:nvPr userDrawn="1"/>
        </p:nvSpPr>
        <p:spPr>
          <a:xfrm>
            <a:off x="-24680" y="4572000"/>
            <a:ext cx="609603" cy="2293586"/>
          </a:xfrm>
          <a:prstGeom prst="rect">
            <a:avLst/>
          </a:prstGeom>
          <a:solidFill>
            <a:srgbClr val="67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noFill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BB9D271-5506-6EDB-1E3D-D2B2C1698D1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33" y="85484"/>
            <a:ext cx="2236441" cy="9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5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685" r:id="rId15"/>
    <p:sldLayoutId id="2147483683" r:id="rId16"/>
    <p:sldLayoutId id="214748376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contact@tdah-iledefrance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id="{B2A0FD91-1486-F4C7-D526-71D3D1DEFB50}"/>
              </a:ext>
            </a:extLst>
          </p:cNvPr>
          <p:cNvSpPr txBox="1"/>
          <p:nvPr/>
        </p:nvSpPr>
        <p:spPr>
          <a:xfrm>
            <a:off x="1064044" y="2317275"/>
            <a:ext cx="105183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600" b="1" dirty="0">
                <a:solidFill>
                  <a:srgbClr val="293377"/>
                </a:solidFill>
                <a:latin typeface="+mj-lt"/>
              </a:rPr>
              <a:t>Déconstruisons les idées reçues sur le TDAH </a:t>
            </a:r>
            <a:endParaRPr lang="en-US" sz="3600" b="1" dirty="0">
              <a:solidFill>
                <a:srgbClr val="293377"/>
              </a:solidFill>
              <a:latin typeface="+mj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E84A678-E078-CEEB-C457-C7C817E6F959}"/>
              </a:ext>
            </a:extLst>
          </p:cNvPr>
          <p:cNvSpPr txBox="1"/>
          <p:nvPr/>
        </p:nvSpPr>
        <p:spPr>
          <a:xfrm>
            <a:off x="1607895" y="3094677"/>
            <a:ext cx="351274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dirty="0">
                <a:solidFill>
                  <a:srgbClr val="293377"/>
                </a:solidFill>
                <a:latin typeface="+mj-lt"/>
              </a:rPr>
              <a:t>11 juin 2026 </a:t>
            </a:r>
            <a:r>
              <a:rPr lang="fr-FR" sz="2400" i="0" dirty="0">
                <a:solidFill>
                  <a:srgbClr val="293377"/>
                </a:solidFill>
                <a:effectLst/>
                <a:latin typeface="+mj-lt"/>
              </a:rPr>
              <a:t>|</a:t>
            </a:r>
            <a:r>
              <a:rPr lang="fr-FR" sz="2400" b="1" i="0" dirty="0">
                <a:solidFill>
                  <a:srgbClr val="293377"/>
                </a:solidFill>
                <a:effectLst/>
                <a:latin typeface="+mj-lt"/>
              </a:rPr>
              <a:t> </a:t>
            </a:r>
            <a:r>
              <a:rPr lang="fr-FR" sz="2400" dirty="0">
                <a:solidFill>
                  <a:srgbClr val="293377"/>
                </a:solidFill>
                <a:latin typeface="+mj-lt"/>
              </a:rPr>
              <a:t>17h – 18h</a:t>
            </a:r>
          </a:p>
        </p:txBody>
      </p:sp>
      <p:pic>
        <p:nvPicPr>
          <p:cNvPr id="25" name="Graphic 4" descr="Flip calendar with solid fill">
            <a:extLst>
              <a:ext uri="{FF2B5EF4-FFF2-40B4-BE49-F238E27FC236}">
                <a16:creationId xmlns:a16="http://schemas.microsoft.com/office/drawing/2014/main" id="{032BB949-A85C-C6CF-676E-3D4ED38D46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258" y="3054705"/>
            <a:ext cx="501637" cy="501637"/>
          </a:xfrm>
          <a:prstGeom prst="rect">
            <a:avLst/>
          </a:prstGeom>
        </p:spPr>
      </p:pic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51B39800-5EE4-6658-2D06-CE29D3439A67}"/>
              </a:ext>
            </a:extLst>
          </p:cNvPr>
          <p:cNvSpPr txBox="1">
            <a:spLocks/>
          </p:cNvSpPr>
          <p:nvPr/>
        </p:nvSpPr>
        <p:spPr>
          <a:xfrm>
            <a:off x="1106258" y="3993632"/>
            <a:ext cx="10323742" cy="2203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500" b="1" i="0" u="none" strike="noStrike" cap="none">
                <a:solidFill>
                  <a:srgbClr val="065D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fontAlgn="auto">
              <a:buClr>
                <a:schemeClr val="tx1"/>
              </a:buClr>
            </a:pPr>
            <a:r>
              <a:rPr lang="fr-FR" sz="2800" kern="0" dirty="0">
                <a:solidFill>
                  <a:schemeClr val="tx1"/>
                </a:solidFill>
                <a:latin typeface="+mj-lt"/>
              </a:rPr>
              <a:t>Intervenants</a:t>
            </a:r>
          </a:p>
          <a:p>
            <a:pPr marL="342900" indent="-342900" algn="l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Pr Olivier Bonnot</a:t>
            </a:r>
            <a:r>
              <a:rPr lang="fr-FR" sz="2000" b="0" dirty="0">
                <a:solidFill>
                  <a:schemeClr val="tx1"/>
                </a:solidFill>
                <a:latin typeface="+mj-lt"/>
              </a:rPr>
              <a:t>, Psychiatrie de l'Enfant et de l'Adolescent, Hôpital Barthélémy Durand &amp; Université Paris-Saclay. CESP-INSERM U1018.</a:t>
            </a:r>
          </a:p>
          <a:p>
            <a:pPr marL="342900" indent="-342900" algn="l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000" b="0" dirty="0">
              <a:solidFill>
                <a:schemeClr val="tx1"/>
              </a:solidFill>
              <a:latin typeface="+mj-lt"/>
            </a:endParaRPr>
          </a:p>
          <a:p>
            <a:pPr marL="342900" indent="-342900" algn="l" fontAlgn="base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Dr Hélène Vulser</a:t>
            </a:r>
            <a:r>
              <a:rPr lang="fr-FR" sz="2000" b="0" dirty="0">
                <a:solidFill>
                  <a:schemeClr val="tx1"/>
                </a:solidFill>
                <a:latin typeface="+mj-lt"/>
              </a:rPr>
              <a:t>, Psychiatre de l'adulte, Centre du Neurodéveloppement Adulte, Hôpital Pitié-Salpêtrière, AP-HP Sorbonne Université. Institut du Cerveau.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B1ACCC-F3F3-CE0A-9D16-99302ADFE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79" y="-110150"/>
            <a:ext cx="2396752" cy="1041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2A6966B-E6CF-5DE1-86B0-EBB744AB6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79" y="-63061"/>
            <a:ext cx="1703089" cy="1041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60A918-C0E9-C962-0B5B-9D11823D6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81" y="-203290"/>
            <a:ext cx="2483274" cy="13795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1DD33-8935-0C2F-FDC6-7F536E98C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981A2970-2591-65B8-E4FC-951842B20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2" y="4561840"/>
            <a:ext cx="1289304" cy="16116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4482E91-6A35-69A3-1BEA-186BC50D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03386FA-203C-79A5-1A3F-E269FD397E16}"/>
              </a:ext>
            </a:extLst>
          </p:cNvPr>
          <p:cNvSpPr txBox="1"/>
          <p:nvPr/>
        </p:nvSpPr>
        <p:spPr>
          <a:xfrm>
            <a:off x="1944624" y="2038665"/>
            <a:ext cx="8302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4000" b="1">
                <a:solidFill>
                  <a:srgbClr val="293377"/>
                </a:solidFill>
              </a:rPr>
              <a:t>« Le bilan neuropsychologique permet de faire le diagnostic »</a:t>
            </a:r>
            <a:endParaRPr lang="fr-FR" sz="4000" b="1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13A7618-1F33-1867-DFEC-7C599FF56556}"/>
              </a:ext>
            </a:extLst>
          </p:cNvPr>
          <p:cNvSpPr/>
          <p:nvPr/>
        </p:nvSpPr>
        <p:spPr>
          <a:xfrm>
            <a:off x="3727705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VRAI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54EBC68-3906-3178-AEA9-22DFE4A6A51B}"/>
              </a:ext>
            </a:extLst>
          </p:cNvPr>
          <p:cNvSpPr/>
          <p:nvPr/>
        </p:nvSpPr>
        <p:spPr>
          <a:xfrm>
            <a:off x="6443472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FAUX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F39E5A8F-7653-B54E-2E16-A93939427C29}"/>
              </a:ext>
            </a:extLst>
          </p:cNvPr>
          <p:cNvSpPr/>
          <p:nvPr/>
        </p:nvSpPr>
        <p:spPr>
          <a:xfrm>
            <a:off x="9982200" y="1072597"/>
            <a:ext cx="1728216" cy="17099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154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748BE-C907-62CC-DDCD-BC8DCD308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C850C668-5F3F-C701-5E6F-2622FAC0FEBA}"/>
              </a:ext>
            </a:extLst>
          </p:cNvPr>
          <p:cNvSpPr/>
          <p:nvPr/>
        </p:nvSpPr>
        <p:spPr>
          <a:xfrm>
            <a:off x="1014984" y="1302797"/>
            <a:ext cx="594360" cy="571723"/>
          </a:xfrm>
          <a:prstGeom prst="ellipse">
            <a:avLst/>
          </a:prstGeom>
          <a:solidFill>
            <a:srgbClr val="29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396C8B8-95DF-0972-FAB8-81F0AB69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5005" y="1302797"/>
            <a:ext cx="9372011" cy="571723"/>
          </a:xfrm>
        </p:spPr>
        <p:txBody>
          <a:bodyPr/>
          <a:lstStyle/>
          <a:p>
            <a:pPr algn="l"/>
            <a:r>
              <a:rPr lang="fr-FR" b="1">
                <a:solidFill>
                  <a:srgbClr val="293377"/>
                </a:solidFill>
                <a:latin typeface="+mj-lt"/>
              </a:rPr>
              <a:t>« Le bilan neuropsychologique permet de faire le diagnostic</a:t>
            </a:r>
            <a:r>
              <a:rPr lang="fr-FR" b="1">
                <a:solidFill>
                  <a:srgbClr val="293377"/>
                </a:solidFill>
              </a:rPr>
              <a:t> </a:t>
            </a:r>
            <a:r>
              <a:rPr lang="fr-FR" b="1">
                <a:solidFill>
                  <a:srgbClr val="293377"/>
                </a:solidFill>
                <a:latin typeface="+mj-lt"/>
              </a:rPr>
              <a:t>» - </a:t>
            </a:r>
            <a:r>
              <a:rPr lang="fr-FR" b="1">
                <a:solidFill>
                  <a:srgbClr val="FF0000"/>
                </a:solidFill>
                <a:latin typeface="+mj-lt"/>
              </a:rPr>
              <a:t>FAUX</a:t>
            </a:r>
          </a:p>
          <a:p>
            <a:pPr algn="l"/>
            <a:endParaRPr lang="fr-FR" b="1">
              <a:latin typeface="+mj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EC8DA39-484A-F898-50F3-A0837DEF3F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ADEF21D6-F8E5-DD06-4A83-E5B6ADA06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623120"/>
              </p:ext>
            </p:extLst>
          </p:nvPr>
        </p:nvGraphicFramePr>
        <p:xfrm>
          <a:off x="1325880" y="2587752"/>
          <a:ext cx="9756648" cy="3550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91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B0ADA-FCC2-0E1B-5B73-B6F4BE8BA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2A1CF6B-89D9-6729-815F-A8317A325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2" y="4561840"/>
            <a:ext cx="1289304" cy="16116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C13335E-BAF5-94DC-D221-4DF5E51F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94E462-2CA9-E5E3-1A4B-E8BD759E8DD0}"/>
              </a:ext>
            </a:extLst>
          </p:cNvPr>
          <p:cNvSpPr txBox="1"/>
          <p:nvPr/>
        </p:nvSpPr>
        <p:spPr>
          <a:xfrm>
            <a:off x="1944624" y="2038665"/>
            <a:ext cx="8302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4000" b="1">
                <a:solidFill>
                  <a:srgbClr val="293377"/>
                </a:solidFill>
              </a:rPr>
              <a:t>« Le méthylphénidate est dangereux pour nos enfants  »</a:t>
            </a:r>
            <a:endParaRPr lang="fr-FR" sz="4000" b="1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0F74969-43BF-E707-36EC-0306E184465B}"/>
              </a:ext>
            </a:extLst>
          </p:cNvPr>
          <p:cNvSpPr/>
          <p:nvPr/>
        </p:nvSpPr>
        <p:spPr>
          <a:xfrm>
            <a:off x="3727705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VRAI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A564377-5950-5E8A-8DA4-C3C7EE7FE914}"/>
              </a:ext>
            </a:extLst>
          </p:cNvPr>
          <p:cNvSpPr/>
          <p:nvPr/>
        </p:nvSpPr>
        <p:spPr>
          <a:xfrm>
            <a:off x="6443472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FAUX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4EFD3C60-DC8F-DBB2-5A57-D716C043BA59}"/>
              </a:ext>
            </a:extLst>
          </p:cNvPr>
          <p:cNvSpPr/>
          <p:nvPr/>
        </p:nvSpPr>
        <p:spPr>
          <a:xfrm>
            <a:off x="9982200" y="1092261"/>
            <a:ext cx="1728216" cy="17099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78206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2F431-0E99-8A8A-62AA-53D2C2D05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0F1CE759-7C54-317A-8890-732213B11CAB}"/>
              </a:ext>
            </a:extLst>
          </p:cNvPr>
          <p:cNvSpPr/>
          <p:nvPr/>
        </p:nvSpPr>
        <p:spPr>
          <a:xfrm>
            <a:off x="1044171" y="1302797"/>
            <a:ext cx="594360" cy="571723"/>
          </a:xfrm>
          <a:prstGeom prst="ellipse">
            <a:avLst/>
          </a:prstGeom>
          <a:solidFill>
            <a:srgbClr val="29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09022B0-F642-90FA-2648-C6C17F3F8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5005" y="1196470"/>
            <a:ext cx="9372011" cy="571723"/>
          </a:xfrm>
        </p:spPr>
        <p:txBody>
          <a:bodyPr/>
          <a:lstStyle/>
          <a:p>
            <a:pPr algn="l"/>
            <a:r>
              <a:rPr lang="fr-FR" b="1">
                <a:solidFill>
                  <a:srgbClr val="293377"/>
                </a:solidFill>
                <a:latin typeface="+mj-lt"/>
              </a:rPr>
              <a:t>« Le méthylphénidate dangereux pour nos enfants » - </a:t>
            </a:r>
            <a:r>
              <a:rPr lang="fr-FR" b="1">
                <a:solidFill>
                  <a:srgbClr val="FF0000"/>
                </a:solidFill>
                <a:latin typeface="+mj-lt"/>
              </a:rPr>
              <a:t>FAUX</a:t>
            </a:r>
          </a:p>
          <a:p>
            <a:pPr algn="l"/>
            <a:endParaRPr lang="fr-FR" b="1">
              <a:latin typeface="+mj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9FED8D4-863E-37FB-7E93-B6FCBC40ED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C44B46A2-F2FA-D9D3-A87A-155B208CB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254159"/>
              </p:ext>
            </p:extLst>
          </p:nvPr>
        </p:nvGraphicFramePr>
        <p:xfrm>
          <a:off x="1325880" y="2185416"/>
          <a:ext cx="975664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869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FDA4C-B65C-FBA8-6E40-257EDC5D4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0A32331D-B6C9-D843-FA3E-D963FB9818A0}"/>
              </a:ext>
            </a:extLst>
          </p:cNvPr>
          <p:cNvSpPr txBox="1"/>
          <p:nvPr/>
        </p:nvSpPr>
        <p:spPr>
          <a:xfrm>
            <a:off x="1944624" y="2617399"/>
            <a:ext cx="8302752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4000" b="1">
                <a:solidFill>
                  <a:srgbClr val="293377"/>
                </a:solidFill>
              </a:rPr>
              <a:t>PASSAGE DE LA PAROLE</a:t>
            </a:r>
            <a:endParaRPr lang="en-US"/>
          </a:p>
          <a:p>
            <a:pPr algn="ctr"/>
            <a:r>
              <a:rPr lang="fr-FR" sz="4000" b="1">
                <a:solidFill>
                  <a:srgbClr val="293377"/>
                </a:solidFill>
              </a:rPr>
              <a:t> A Hélène Vulser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E60CA-16F0-9EBD-BABC-E0DAEE3B6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90EA045F-6B31-249A-8701-E1A0B7D1A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2" y="4561840"/>
            <a:ext cx="1289304" cy="16116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3290945-DF36-DA10-DD1A-D60776D1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8247AA-523C-D401-4762-FF36452FA999}"/>
              </a:ext>
            </a:extLst>
          </p:cNvPr>
          <p:cNvSpPr txBox="1"/>
          <p:nvPr/>
        </p:nvSpPr>
        <p:spPr>
          <a:xfrm>
            <a:off x="1944624" y="2038665"/>
            <a:ext cx="8302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4000" b="1">
                <a:solidFill>
                  <a:srgbClr val="293377"/>
                </a:solidFill>
              </a:rPr>
              <a:t>« Le TDAH, c’est le nouveau trouble à la mode »</a:t>
            </a:r>
            <a:endParaRPr lang="fr-FR" sz="4000" b="1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4B45421-4DF3-9806-C571-C96012917B5C}"/>
              </a:ext>
            </a:extLst>
          </p:cNvPr>
          <p:cNvSpPr/>
          <p:nvPr/>
        </p:nvSpPr>
        <p:spPr>
          <a:xfrm>
            <a:off x="3727705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VRAI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2C22FF5-DCC8-F119-0A31-80BE84FF6CDA}"/>
              </a:ext>
            </a:extLst>
          </p:cNvPr>
          <p:cNvSpPr/>
          <p:nvPr/>
        </p:nvSpPr>
        <p:spPr>
          <a:xfrm>
            <a:off x="6443472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FAUX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3F23E76E-19D2-355A-6BC9-316B8638A187}"/>
              </a:ext>
            </a:extLst>
          </p:cNvPr>
          <p:cNvSpPr/>
          <p:nvPr/>
        </p:nvSpPr>
        <p:spPr>
          <a:xfrm>
            <a:off x="9982200" y="1092261"/>
            <a:ext cx="1728216" cy="17099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91078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4EBA1-4C4D-258E-7623-AFE4A86A8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2B3E978E-04F9-D258-250B-8F92922F9667}"/>
              </a:ext>
            </a:extLst>
          </p:cNvPr>
          <p:cNvSpPr/>
          <p:nvPr/>
        </p:nvSpPr>
        <p:spPr>
          <a:xfrm>
            <a:off x="1014984" y="1302797"/>
            <a:ext cx="594360" cy="571723"/>
          </a:xfrm>
          <a:prstGeom prst="ellipse">
            <a:avLst/>
          </a:prstGeom>
          <a:solidFill>
            <a:srgbClr val="29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32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3D61F6-A09C-BDE0-454A-DF98AEF21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3293" y="1302797"/>
            <a:ext cx="9634139" cy="571723"/>
          </a:xfrm>
        </p:spPr>
        <p:txBody>
          <a:bodyPr/>
          <a:lstStyle/>
          <a:p>
            <a:r>
              <a:rPr lang="fr-FR" b="1">
                <a:solidFill>
                  <a:srgbClr val="293377"/>
                </a:solidFill>
                <a:latin typeface="+mj-lt"/>
              </a:rPr>
              <a:t>« Le TDAH, c’est le nouveau trouble à la mode » - </a:t>
            </a:r>
            <a:r>
              <a:rPr lang="fr-FR" b="1">
                <a:solidFill>
                  <a:srgbClr val="FF0000"/>
                </a:solidFill>
                <a:latin typeface="+mj-lt"/>
              </a:rPr>
              <a:t>FAUX</a:t>
            </a:r>
            <a:r>
              <a:rPr lang="fr-FR" b="1">
                <a:solidFill>
                  <a:srgbClr val="00B050"/>
                </a:solidFill>
              </a:rPr>
              <a:t> </a:t>
            </a:r>
            <a:r>
              <a:rPr lang="fr-FR" b="1">
                <a:solidFill>
                  <a:srgbClr val="293377"/>
                </a:solidFill>
              </a:rPr>
              <a:t>&amp; </a:t>
            </a:r>
            <a:r>
              <a:rPr lang="fr-FR" b="1">
                <a:solidFill>
                  <a:srgbClr val="00B050"/>
                </a:solidFill>
              </a:rPr>
              <a:t>VRAI</a:t>
            </a:r>
            <a:endParaRPr lang="fr-FR" b="1">
              <a:solidFill>
                <a:srgbClr val="FF0000"/>
              </a:solidFill>
              <a:latin typeface="+mj-lt"/>
            </a:endParaRPr>
          </a:p>
          <a:p>
            <a:endParaRPr lang="fr-FR" b="1">
              <a:latin typeface="+mj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E0A43C5-E469-1532-1235-BC5E4617F1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C01D0312-7B6C-F467-6E13-CB5DB4E97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695113"/>
              </p:ext>
            </p:extLst>
          </p:nvPr>
        </p:nvGraphicFramePr>
        <p:xfrm>
          <a:off x="1325880" y="2565450"/>
          <a:ext cx="9756648" cy="3550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Étoile : 5 branches 1">
            <a:extLst>
              <a:ext uri="{FF2B5EF4-FFF2-40B4-BE49-F238E27FC236}">
                <a16:creationId xmlns:a16="http://schemas.microsoft.com/office/drawing/2014/main" id="{D42FB5F3-641A-3950-C7C9-346A001CE3DE}"/>
              </a:ext>
            </a:extLst>
          </p:cNvPr>
          <p:cNvSpPr/>
          <p:nvPr/>
        </p:nvSpPr>
        <p:spPr>
          <a:xfrm>
            <a:off x="11759184" y="374904"/>
            <a:ext cx="1728216" cy="17099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19323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5B09F-1C4F-C4D0-65B4-F89B24EB2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FFC8EAC-F0B9-D755-C4AC-251A91FF3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2" y="4561840"/>
            <a:ext cx="1289304" cy="16116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2A4E7CF-19C8-73ED-F0B4-E08BF2D7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921AFD-196C-626C-1672-909F618A5815}"/>
              </a:ext>
            </a:extLst>
          </p:cNvPr>
          <p:cNvSpPr txBox="1"/>
          <p:nvPr/>
        </p:nvSpPr>
        <p:spPr>
          <a:xfrm>
            <a:off x="1944624" y="2038665"/>
            <a:ext cx="8302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4000" b="1">
                <a:solidFill>
                  <a:srgbClr val="293377"/>
                </a:solidFill>
              </a:rPr>
              <a:t>« Une personne avec un TDAH, ça se voit »</a:t>
            </a:r>
            <a:endParaRPr lang="fr-FR" sz="4000" b="1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2C5C51F-0AA2-2AFE-B9DD-F1CCFE109726}"/>
              </a:ext>
            </a:extLst>
          </p:cNvPr>
          <p:cNvSpPr/>
          <p:nvPr/>
        </p:nvSpPr>
        <p:spPr>
          <a:xfrm>
            <a:off x="3727705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VRAI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F70CCC3-C963-8B62-6DD7-55F025B97391}"/>
              </a:ext>
            </a:extLst>
          </p:cNvPr>
          <p:cNvSpPr/>
          <p:nvPr/>
        </p:nvSpPr>
        <p:spPr>
          <a:xfrm>
            <a:off x="6443472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FAUX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DCF946DB-2DB9-50B3-AF7A-6B2D057ECFE6}"/>
              </a:ext>
            </a:extLst>
          </p:cNvPr>
          <p:cNvSpPr/>
          <p:nvPr/>
        </p:nvSpPr>
        <p:spPr>
          <a:xfrm>
            <a:off x="9982200" y="1092261"/>
            <a:ext cx="1728216" cy="17099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35546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5CFD7-11AD-BA25-9A3B-F4E0BE3D8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C560B542-C52C-B8A7-9992-56C4D2BBF87D}"/>
              </a:ext>
            </a:extLst>
          </p:cNvPr>
          <p:cNvSpPr/>
          <p:nvPr/>
        </p:nvSpPr>
        <p:spPr>
          <a:xfrm>
            <a:off x="1014984" y="1302797"/>
            <a:ext cx="594360" cy="571723"/>
          </a:xfrm>
          <a:prstGeom prst="ellipse">
            <a:avLst/>
          </a:prstGeom>
          <a:solidFill>
            <a:srgbClr val="29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32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B66479-94C5-C98F-2D90-0CAE61760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3293" y="1302797"/>
            <a:ext cx="8966627" cy="571723"/>
          </a:xfrm>
        </p:spPr>
        <p:txBody>
          <a:bodyPr/>
          <a:lstStyle/>
          <a:p>
            <a:r>
              <a:rPr lang="fr-FR" b="1">
                <a:solidFill>
                  <a:srgbClr val="293377"/>
                </a:solidFill>
                <a:latin typeface="+mj-lt"/>
              </a:rPr>
              <a:t>« Une personne avec un TDAH, ça se voit » - </a:t>
            </a:r>
            <a:r>
              <a:rPr lang="fr-FR" b="1">
                <a:solidFill>
                  <a:srgbClr val="FF0000"/>
                </a:solidFill>
                <a:latin typeface="+mj-lt"/>
              </a:rPr>
              <a:t>FAUX </a:t>
            </a:r>
            <a:r>
              <a:rPr lang="fr-FR" b="1">
                <a:solidFill>
                  <a:srgbClr val="293377"/>
                </a:solidFill>
              </a:rPr>
              <a:t>&amp; </a:t>
            </a:r>
            <a:r>
              <a:rPr lang="fr-FR" b="1">
                <a:solidFill>
                  <a:srgbClr val="00B050"/>
                </a:solidFill>
              </a:rPr>
              <a:t>VRAI</a:t>
            </a:r>
            <a:endParaRPr lang="fr-FR" b="1">
              <a:solidFill>
                <a:srgbClr val="FF0000"/>
              </a:solidFill>
              <a:latin typeface="+mj-lt"/>
            </a:endParaRPr>
          </a:p>
          <a:p>
            <a:endParaRPr lang="fr-FR" b="1">
              <a:latin typeface="+mj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E6A13834-AD7C-6250-4143-E40E722A76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29ECD436-90C7-4E45-3884-61A115F63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661063"/>
              </p:ext>
            </p:extLst>
          </p:nvPr>
        </p:nvGraphicFramePr>
        <p:xfrm>
          <a:off x="1325880" y="2587752"/>
          <a:ext cx="9756648" cy="3550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582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39FCA-256B-6F4F-2C27-29CB2ABCE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3DA843E-8BF6-1276-4A95-42F9B5EC4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2" y="4561840"/>
            <a:ext cx="1289304" cy="16116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ED8A2C3-B351-9BE8-2972-2741D7F5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5B47966-D45C-8B9C-6BD6-F0CEF922679E}"/>
              </a:ext>
            </a:extLst>
          </p:cNvPr>
          <p:cNvSpPr txBox="1"/>
          <p:nvPr/>
        </p:nvSpPr>
        <p:spPr>
          <a:xfrm>
            <a:off x="1944624" y="2038665"/>
            <a:ext cx="830275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4000" b="1">
                <a:solidFill>
                  <a:srgbClr val="293377"/>
                </a:solidFill>
              </a:rPr>
              <a:t>« C’est de la faute des écrans »</a:t>
            </a:r>
            <a:endParaRPr lang="fr-FR" sz="4000" b="1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EC11764-A012-7FA6-DEA0-C3722D2BAF76}"/>
              </a:ext>
            </a:extLst>
          </p:cNvPr>
          <p:cNvSpPr/>
          <p:nvPr/>
        </p:nvSpPr>
        <p:spPr>
          <a:xfrm>
            <a:off x="3727705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VRAI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12675D9-B09F-A53E-43EF-99953EA03D9B}"/>
              </a:ext>
            </a:extLst>
          </p:cNvPr>
          <p:cNvSpPr/>
          <p:nvPr/>
        </p:nvSpPr>
        <p:spPr>
          <a:xfrm>
            <a:off x="6443472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FAUX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D7EBA949-8BF8-858D-A02B-6FF0C0E19EE6}"/>
              </a:ext>
            </a:extLst>
          </p:cNvPr>
          <p:cNvSpPr/>
          <p:nvPr/>
        </p:nvSpPr>
        <p:spPr>
          <a:xfrm>
            <a:off x="9982200" y="1092261"/>
            <a:ext cx="1728216" cy="17099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3514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d384703ab_0_6"/>
          <p:cNvSpPr txBox="1">
            <a:spLocks noGrp="1"/>
          </p:cNvSpPr>
          <p:nvPr>
            <p:ph type="title" idx="4294967295"/>
          </p:nvPr>
        </p:nvSpPr>
        <p:spPr>
          <a:xfrm>
            <a:off x="976938" y="1138830"/>
            <a:ext cx="7716838" cy="4619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chemeClr val="accent3"/>
                </a:solidFill>
              </a:rPr>
              <a:t>Sommaire</a:t>
            </a:r>
            <a:endParaRPr sz="2800" b="1">
              <a:solidFill>
                <a:schemeClr val="accent3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54764D1-24CC-01F5-F1B7-452C9C3AC646}"/>
              </a:ext>
            </a:extLst>
          </p:cNvPr>
          <p:cNvSpPr/>
          <p:nvPr/>
        </p:nvSpPr>
        <p:spPr>
          <a:xfrm>
            <a:off x="976937" y="1936110"/>
            <a:ext cx="521249" cy="531587"/>
          </a:xfrm>
          <a:prstGeom prst="ellipse">
            <a:avLst/>
          </a:prstGeom>
          <a:solidFill>
            <a:srgbClr val="29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1806509-5B40-56B1-1C6D-40766966DCE0}"/>
              </a:ext>
            </a:extLst>
          </p:cNvPr>
          <p:cNvSpPr/>
          <p:nvPr/>
        </p:nvSpPr>
        <p:spPr>
          <a:xfrm>
            <a:off x="976934" y="2827839"/>
            <a:ext cx="521249" cy="531587"/>
          </a:xfrm>
          <a:prstGeom prst="ellipse">
            <a:avLst/>
          </a:prstGeom>
          <a:solidFill>
            <a:srgbClr val="29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6C5D8F4-6087-AF24-8FF0-A44CEAC30C30}"/>
              </a:ext>
            </a:extLst>
          </p:cNvPr>
          <p:cNvSpPr/>
          <p:nvPr/>
        </p:nvSpPr>
        <p:spPr>
          <a:xfrm>
            <a:off x="976934" y="3719568"/>
            <a:ext cx="521249" cy="531587"/>
          </a:xfrm>
          <a:prstGeom prst="ellipse">
            <a:avLst/>
          </a:prstGeom>
          <a:solidFill>
            <a:srgbClr val="29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391D848-0F37-7DB2-FAEC-C43AB38C38DD}"/>
              </a:ext>
            </a:extLst>
          </p:cNvPr>
          <p:cNvSpPr txBox="1"/>
          <p:nvPr/>
        </p:nvSpPr>
        <p:spPr>
          <a:xfrm>
            <a:off x="1817613" y="1971503"/>
            <a:ext cx="87437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>
                <a:solidFill>
                  <a:srgbClr val="3F3F3F"/>
                </a:solidFill>
                <a:ea typeface="+mn-lt"/>
                <a:cs typeface="+mn-lt"/>
              </a:rPr>
              <a:t>Les préjugés sur le TDAH</a:t>
            </a:r>
            <a:endParaRPr lang="en-US" b="1"/>
          </a:p>
        </p:txBody>
      </p:sp>
      <p:sp>
        <p:nvSpPr>
          <p:cNvPr id="15" name="ZoneTexte 12">
            <a:extLst>
              <a:ext uri="{FF2B5EF4-FFF2-40B4-BE49-F238E27FC236}">
                <a16:creationId xmlns:a16="http://schemas.microsoft.com/office/drawing/2014/main" id="{7E2AE60F-3636-0984-B235-B04D171E9F24}"/>
              </a:ext>
            </a:extLst>
          </p:cNvPr>
          <p:cNvSpPr txBox="1"/>
          <p:nvPr/>
        </p:nvSpPr>
        <p:spPr>
          <a:xfrm>
            <a:off x="1817613" y="2852556"/>
            <a:ext cx="847196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>
                <a:solidFill>
                  <a:srgbClr val="3F3F3F"/>
                </a:solidFill>
                <a:ea typeface="+mn-lt"/>
                <a:cs typeface="+mn-lt"/>
              </a:rPr>
              <a:t>Le rôle du CR-TDAH d'Île-de-France face à ces préjugés  </a:t>
            </a:r>
            <a:endParaRPr lang="fr-FR" sz="2400" b="1">
              <a:solidFill>
                <a:srgbClr val="3F3F3F"/>
              </a:solidFill>
            </a:endParaRPr>
          </a:p>
        </p:txBody>
      </p:sp>
      <p:sp>
        <p:nvSpPr>
          <p:cNvPr id="22" name="ZoneTexte 12">
            <a:extLst>
              <a:ext uri="{FF2B5EF4-FFF2-40B4-BE49-F238E27FC236}">
                <a16:creationId xmlns:a16="http://schemas.microsoft.com/office/drawing/2014/main" id="{E6213729-CF67-8C91-F87A-4A8C1340DD07}"/>
              </a:ext>
            </a:extLst>
          </p:cNvPr>
          <p:cNvSpPr txBox="1"/>
          <p:nvPr/>
        </p:nvSpPr>
        <p:spPr>
          <a:xfrm>
            <a:off x="1846070" y="3733609"/>
            <a:ext cx="684770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>
                <a:solidFill>
                  <a:srgbClr val="3F3F3F"/>
                </a:solidFill>
                <a:ea typeface="+mn-lt"/>
                <a:cs typeface="+mn-lt"/>
              </a:rPr>
              <a:t>Temps de questions-réponses</a:t>
            </a: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11AA3C-EE48-0234-B1C3-1860E36C00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489F8-7D1C-6A52-CA48-459075F0C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218596-7594-002D-A559-B6524596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2" y="4561840"/>
            <a:ext cx="1289304" cy="16116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21C1BF-586F-BDA7-3FBC-2193F41D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73829F-DE67-29CE-8EE7-418EC22C19D1}"/>
              </a:ext>
            </a:extLst>
          </p:cNvPr>
          <p:cNvSpPr txBox="1"/>
          <p:nvPr/>
        </p:nvSpPr>
        <p:spPr>
          <a:xfrm>
            <a:off x="1944624" y="2038665"/>
            <a:ext cx="8302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4000" b="1">
                <a:solidFill>
                  <a:srgbClr val="293377"/>
                </a:solidFill>
              </a:rPr>
              <a:t>« Les psychostimulants rendent accro »</a:t>
            </a:r>
            <a:endParaRPr lang="fr-FR" sz="4000" b="1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DB3D913-8D14-ECCB-B9B8-E31EFABDACD8}"/>
              </a:ext>
            </a:extLst>
          </p:cNvPr>
          <p:cNvSpPr/>
          <p:nvPr/>
        </p:nvSpPr>
        <p:spPr>
          <a:xfrm>
            <a:off x="3727705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VRAI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7A849CE7-3379-B738-D0EC-D43A26B78D66}"/>
              </a:ext>
            </a:extLst>
          </p:cNvPr>
          <p:cNvSpPr/>
          <p:nvPr/>
        </p:nvSpPr>
        <p:spPr>
          <a:xfrm>
            <a:off x="6443472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FAUX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2771504E-FEFE-2C07-71ED-7CF91ACA7E37}"/>
              </a:ext>
            </a:extLst>
          </p:cNvPr>
          <p:cNvSpPr/>
          <p:nvPr/>
        </p:nvSpPr>
        <p:spPr>
          <a:xfrm>
            <a:off x="9982200" y="1092261"/>
            <a:ext cx="1728216" cy="17099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603411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7A996-0B21-1217-72B2-B3A26D39E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9E403FB-E124-A273-F2E6-748855F94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2" y="4561840"/>
            <a:ext cx="1289304" cy="16116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D4A1A56-3FEC-A0A4-E0D9-7F03DF3A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1E1202-006E-5E07-593B-79CDDF554C06}"/>
              </a:ext>
            </a:extLst>
          </p:cNvPr>
          <p:cNvSpPr txBox="1"/>
          <p:nvPr/>
        </p:nvSpPr>
        <p:spPr>
          <a:xfrm>
            <a:off x="1944624" y="2038665"/>
            <a:ext cx="8302752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4000" b="1">
                <a:solidFill>
                  <a:srgbClr val="293377"/>
                </a:solidFill>
              </a:rPr>
              <a:t>« Les troubles attentionnels peuvent être causés par autre chose que le TDAH »</a:t>
            </a:r>
            <a:endParaRPr lang="fr-FR" sz="4000" b="1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F809313-5D1F-73D2-B27E-8F1C9E662ABC}"/>
              </a:ext>
            </a:extLst>
          </p:cNvPr>
          <p:cNvSpPr/>
          <p:nvPr/>
        </p:nvSpPr>
        <p:spPr>
          <a:xfrm>
            <a:off x="3727705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VRAI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F20A6DB-C165-7769-7E2A-4B4C91C78D42}"/>
              </a:ext>
            </a:extLst>
          </p:cNvPr>
          <p:cNvSpPr/>
          <p:nvPr/>
        </p:nvSpPr>
        <p:spPr>
          <a:xfrm>
            <a:off x="6443472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FAUX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71299FDB-4B19-415D-FE54-B1BEE039CD36}"/>
              </a:ext>
            </a:extLst>
          </p:cNvPr>
          <p:cNvSpPr/>
          <p:nvPr/>
        </p:nvSpPr>
        <p:spPr>
          <a:xfrm>
            <a:off x="9982200" y="1092261"/>
            <a:ext cx="1728216" cy="17099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248935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E60A3-F9AF-F83F-8387-855CE8517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28C169B1-1617-5227-60A9-C79693787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2" y="4561840"/>
            <a:ext cx="1289304" cy="16116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DA90C6F-A287-58CE-5377-ABDF85CF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D5D5870-ACF5-DD65-F349-F19597E73D0E}"/>
              </a:ext>
            </a:extLst>
          </p:cNvPr>
          <p:cNvSpPr txBox="1"/>
          <p:nvPr/>
        </p:nvSpPr>
        <p:spPr>
          <a:xfrm>
            <a:off x="1944624" y="2038665"/>
            <a:ext cx="8302752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fr-FR" sz="4000" b="1">
                <a:solidFill>
                  <a:srgbClr val="293377"/>
                </a:solidFill>
              </a:rPr>
              <a:t>« Les signes du TDAH peuvent évoluer avec le temps »</a:t>
            </a:r>
            <a:endParaRPr lang="fr-FR" sz="4000" b="1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8F43599-8429-BC78-8B96-34FCB103E731}"/>
              </a:ext>
            </a:extLst>
          </p:cNvPr>
          <p:cNvSpPr/>
          <p:nvPr/>
        </p:nvSpPr>
        <p:spPr>
          <a:xfrm>
            <a:off x="3727705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VRAI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8134CF8-4722-749F-41CB-6E39AC11890F}"/>
              </a:ext>
            </a:extLst>
          </p:cNvPr>
          <p:cNvSpPr/>
          <p:nvPr/>
        </p:nvSpPr>
        <p:spPr>
          <a:xfrm>
            <a:off x="6443472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FAUX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2D4B7CF2-777C-72C3-82CE-78DDDC113CA3}"/>
              </a:ext>
            </a:extLst>
          </p:cNvPr>
          <p:cNvSpPr/>
          <p:nvPr/>
        </p:nvSpPr>
        <p:spPr>
          <a:xfrm>
            <a:off x="9982200" y="1092261"/>
            <a:ext cx="1728216" cy="17099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/>
              <a:t>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46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7B003-200A-1777-9E88-BDB562664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15CD756B-E333-AE5A-4C88-D523D8224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2" y="4561840"/>
            <a:ext cx="1289304" cy="16116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8E8DE3-957C-0189-4485-89FC25FB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EA85DBF-CB65-145C-47CC-EF359A715DEA}"/>
              </a:ext>
            </a:extLst>
          </p:cNvPr>
          <p:cNvSpPr txBox="1"/>
          <p:nvPr/>
        </p:nvSpPr>
        <p:spPr>
          <a:xfrm>
            <a:off x="1944624" y="2038665"/>
            <a:ext cx="8302752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4000" b="1">
                <a:solidFill>
                  <a:srgbClr val="293377"/>
                </a:solidFill>
              </a:rPr>
              <a:t>« Le TDAH est souvent associé à d'autres troubles »</a:t>
            </a:r>
            <a:endParaRPr lang="fr-FR" sz="4000" b="1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9ED7594-B483-B231-B136-B176D107DF88}"/>
              </a:ext>
            </a:extLst>
          </p:cNvPr>
          <p:cNvSpPr/>
          <p:nvPr/>
        </p:nvSpPr>
        <p:spPr>
          <a:xfrm>
            <a:off x="3727705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VRAI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EDF9F4C-39AD-DA8E-A9D2-420B729A2909}"/>
              </a:ext>
            </a:extLst>
          </p:cNvPr>
          <p:cNvSpPr/>
          <p:nvPr/>
        </p:nvSpPr>
        <p:spPr>
          <a:xfrm>
            <a:off x="6443472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FAUX</a:t>
            </a:r>
          </a:p>
        </p:txBody>
      </p:sp>
      <p:sp>
        <p:nvSpPr>
          <p:cNvPr id="5" name="Étoile : 5 branches 2">
            <a:extLst>
              <a:ext uri="{FF2B5EF4-FFF2-40B4-BE49-F238E27FC236}">
                <a16:creationId xmlns:a16="http://schemas.microsoft.com/office/drawing/2014/main" id="{D2882885-FE20-F367-D271-7FECF2D33CBF}"/>
              </a:ext>
            </a:extLst>
          </p:cNvPr>
          <p:cNvSpPr/>
          <p:nvPr/>
        </p:nvSpPr>
        <p:spPr>
          <a:xfrm>
            <a:off x="9982200" y="1092261"/>
            <a:ext cx="1728216" cy="17099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/>
              <a:t>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60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06725-E468-CF80-18B6-391D7B7A6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04E62-559F-EAF6-2845-64AB862D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60" y="3352200"/>
            <a:ext cx="9075742" cy="654718"/>
          </a:xfrm>
        </p:spPr>
        <p:txBody>
          <a:bodyPr anchor="ctr">
            <a:normAutofit fontScale="90000"/>
          </a:bodyPr>
          <a:lstStyle/>
          <a:p>
            <a:r>
              <a:rPr lang="fr-FR" sz="4400">
                <a:solidFill>
                  <a:schemeClr val="accent3"/>
                </a:solidFill>
                <a:latin typeface="+mj-lt"/>
              </a:rPr>
              <a:t>Le rôle du CR-TDAH d’Île-de-France face à ces préjugés</a:t>
            </a:r>
          </a:p>
          <a:p>
            <a:endParaRPr lang="fr-FR" sz="4400">
              <a:solidFill>
                <a:schemeClr val="accent3"/>
              </a:solidFill>
              <a:latin typeface="Marianne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6FEC820-CDD0-5D3C-CF14-5E16CDE184A4}"/>
              </a:ext>
            </a:extLst>
          </p:cNvPr>
          <p:cNvSpPr/>
          <p:nvPr/>
        </p:nvSpPr>
        <p:spPr>
          <a:xfrm>
            <a:off x="1233567" y="2884709"/>
            <a:ext cx="794938" cy="794850"/>
          </a:xfrm>
          <a:prstGeom prst="ellipse">
            <a:avLst/>
          </a:prstGeom>
          <a:solidFill>
            <a:srgbClr val="29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4000" b="1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D509C3-EA42-1A03-2150-0A09162B60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141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ADEAB-EC5A-816E-EC26-B76149E1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2">
            <a:extLst>
              <a:ext uri="{FF2B5EF4-FFF2-40B4-BE49-F238E27FC236}">
                <a16:creationId xmlns:a16="http://schemas.microsoft.com/office/drawing/2014/main" id="{4A8E82D0-D4AF-E118-A95D-A5D9B405A956}"/>
              </a:ext>
            </a:extLst>
          </p:cNvPr>
          <p:cNvSpPr/>
          <p:nvPr/>
        </p:nvSpPr>
        <p:spPr>
          <a:xfrm>
            <a:off x="1988760" y="248811"/>
            <a:ext cx="822528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/>
            <a:r>
              <a:rPr lang="fr-FR" sz="3000" b="1" spc="-1">
                <a:solidFill>
                  <a:srgbClr val="0070C0"/>
                </a:solidFill>
                <a:latin typeface="Calibri"/>
              </a:rPr>
              <a:t>Résumé des impacts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45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857E1-D82C-7D8D-6DE3-9697FBE2A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2">
            <a:extLst>
              <a:ext uri="{FF2B5EF4-FFF2-40B4-BE49-F238E27FC236}">
                <a16:creationId xmlns:a16="http://schemas.microsoft.com/office/drawing/2014/main" id="{FC7C5F81-2556-CD5D-61F8-17759A1CC848}"/>
              </a:ext>
            </a:extLst>
          </p:cNvPr>
          <p:cNvSpPr/>
          <p:nvPr/>
        </p:nvSpPr>
        <p:spPr>
          <a:xfrm>
            <a:off x="1988760" y="248811"/>
            <a:ext cx="822528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/>
            <a:r>
              <a:rPr lang="fr-FR" sz="3000" b="1" spc="-1">
                <a:solidFill>
                  <a:srgbClr val="0070C0"/>
                </a:solidFill>
                <a:latin typeface="Calibri"/>
              </a:rPr>
              <a:t>Résumé des impacts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38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B1423-8A54-E698-ACE9-1229BA2E6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2">
            <a:extLst>
              <a:ext uri="{FF2B5EF4-FFF2-40B4-BE49-F238E27FC236}">
                <a16:creationId xmlns:a16="http://schemas.microsoft.com/office/drawing/2014/main" id="{9CFF5310-2D9B-9AF4-E4F4-5B65C9D7195A}"/>
              </a:ext>
            </a:extLst>
          </p:cNvPr>
          <p:cNvSpPr/>
          <p:nvPr/>
        </p:nvSpPr>
        <p:spPr>
          <a:xfrm>
            <a:off x="1988760" y="248811"/>
            <a:ext cx="822528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1" spc="-1">
                <a:solidFill>
                  <a:srgbClr val="0070C0"/>
                </a:solidFill>
                <a:latin typeface="Calibri"/>
                <a:ea typeface="DejaVu Sans"/>
              </a:rPr>
              <a:t>TDAH et réseaux sociaux</a:t>
            </a:r>
            <a:endParaRPr lang="fr-FR" sz="3000" spc="-1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B5CFAF-0B9B-49F6-ACB3-B0057FDEE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721" y="1427400"/>
            <a:ext cx="6496957" cy="505848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204DCD8-BE58-4A64-934F-D69EA4BDE952}"/>
              </a:ext>
            </a:extLst>
          </p:cNvPr>
          <p:cNvSpPr txBox="1"/>
          <p:nvPr/>
        </p:nvSpPr>
        <p:spPr>
          <a:xfrm>
            <a:off x="9941859" y="6519446"/>
            <a:ext cx="23365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Cordonier</a:t>
            </a:r>
            <a:r>
              <a:rPr lang="fr-FR" sz="16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soumis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956048-44A0-44A7-B01A-2668DD27D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30588"/>
            <a:ext cx="6813440" cy="12684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C84C45-F31F-4989-81D3-4EE2587C8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69" y="2592540"/>
            <a:ext cx="5355184" cy="7268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D0DA6CA-2F4F-4F83-BABA-F8BF48344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22" y="3761564"/>
            <a:ext cx="6215796" cy="101164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802C813-DED9-4E32-879A-EB6010103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238" y="801242"/>
            <a:ext cx="2505075" cy="14097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1570551-30A0-405E-BBFC-AF53D7714D2B}"/>
              </a:ext>
            </a:extLst>
          </p:cNvPr>
          <p:cNvSpPr txBox="1"/>
          <p:nvPr/>
        </p:nvSpPr>
        <p:spPr>
          <a:xfrm>
            <a:off x="4061012" y="6473988"/>
            <a:ext cx="23365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Yeung et al. 2022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2ABA37C-A7FB-46E3-91C4-D2ED08276E1D}"/>
              </a:ext>
            </a:extLst>
          </p:cNvPr>
          <p:cNvCxnSpPr/>
          <p:nvPr/>
        </p:nvCxnSpPr>
        <p:spPr>
          <a:xfrm>
            <a:off x="762000" y="3935506"/>
            <a:ext cx="533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F326A98-F608-4B98-8C64-2FBEE5C599F2}"/>
              </a:ext>
            </a:extLst>
          </p:cNvPr>
          <p:cNvCxnSpPr>
            <a:cxnSpLocks/>
          </p:cNvCxnSpPr>
          <p:nvPr/>
        </p:nvCxnSpPr>
        <p:spPr>
          <a:xfrm>
            <a:off x="259976" y="4096870"/>
            <a:ext cx="336176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766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5535D-3A1D-1662-1505-E091DA1D3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1C947-5362-4667-B034-5A2D81CF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60" y="3352200"/>
            <a:ext cx="9075742" cy="654718"/>
          </a:xfrm>
        </p:spPr>
        <p:txBody>
          <a:bodyPr anchor="ctr">
            <a:normAutofit fontScale="90000"/>
          </a:bodyPr>
          <a:lstStyle/>
          <a:p>
            <a:r>
              <a:rPr lang="fr-FR" sz="4400">
                <a:solidFill>
                  <a:schemeClr val="accent3"/>
                </a:solidFill>
                <a:latin typeface="+mj-lt"/>
              </a:rPr>
              <a:t>Temps de questions-réponses</a:t>
            </a:r>
          </a:p>
          <a:p>
            <a:endParaRPr lang="fr-FR" sz="4400">
              <a:solidFill>
                <a:schemeClr val="accent3"/>
              </a:solidFill>
              <a:latin typeface="Marianne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277966A-7973-990D-AEF4-2EA9284D26FC}"/>
              </a:ext>
            </a:extLst>
          </p:cNvPr>
          <p:cNvSpPr/>
          <p:nvPr/>
        </p:nvSpPr>
        <p:spPr>
          <a:xfrm>
            <a:off x="1233567" y="2884709"/>
            <a:ext cx="794938" cy="794850"/>
          </a:xfrm>
          <a:prstGeom prst="ellipse">
            <a:avLst/>
          </a:prstGeom>
          <a:solidFill>
            <a:srgbClr val="29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4000" b="1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0784D6-F74B-6259-D15A-A02D3844A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786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E09DB3-3FB0-3351-938A-E3F0CD598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336" y="1950757"/>
            <a:ext cx="7315199" cy="804861"/>
          </a:xfrm>
        </p:spPr>
        <p:txBody>
          <a:bodyPr/>
          <a:lstStyle/>
          <a:p>
            <a:r>
              <a:rPr lang="fr-FR" sz="1600"/>
              <a:t>Relai vers partenaires de qualité comme des associations comme </a:t>
            </a:r>
            <a:r>
              <a:rPr lang="fr-FR" sz="1600" err="1"/>
              <a:t>HYperSupers</a:t>
            </a:r>
            <a:r>
              <a:rPr lang="fr-FR" sz="1600"/>
              <a:t>, TDAH partout Pareil ou des ressources institutionnelles comme </a:t>
            </a:r>
            <a:r>
              <a:rPr lang="fr-FR" sz="1600" err="1"/>
              <a:t>Clépsy</a:t>
            </a:r>
            <a:r>
              <a:rPr lang="fr-FR" sz="1600"/>
              <a:t> ou </a:t>
            </a:r>
            <a:r>
              <a:rPr lang="fr-FR" sz="1600" err="1"/>
              <a:t>Psycom</a:t>
            </a:r>
            <a:r>
              <a:rPr lang="fr-FR" sz="1600"/>
              <a:t>, </a:t>
            </a:r>
            <a:r>
              <a:rPr lang="fr-FR" sz="1600" err="1"/>
              <a:t>HandiConnect</a:t>
            </a:r>
            <a:endParaRPr lang="fr-FR" sz="16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E7150B-8179-7D35-9114-DC14C04BEF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29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55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6CD5D-FBE6-87FE-589E-52BAD934D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00C85-0BC4-8721-C994-3F0F630E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973" y="2887083"/>
            <a:ext cx="8451772" cy="654718"/>
          </a:xfrm>
        </p:spPr>
        <p:txBody>
          <a:bodyPr anchor="ctr">
            <a:normAutofit fontScale="90000"/>
          </a:bodyPr>
          <a:lstStyle/>
          <a:p>
            <a:r>
              <a:rPr lang="fr-FR" sz="4400">
                <a:solidFill>
                  <a:schemeClr val="accent3"/>
                </a:solidFill>
                <a:latin typeface="+mj-lt"/>
              </a:rPr>
              <a:t>Les préjugés sur le TDAH</a:t>
            </a:r>
            <a:endParaRPr lang="fr-FR" sz="4400">
              <a:solidFill>
                <a:schemeClr val="accent3"/>
              </a:solidFill>
              <a:latin typeface="Marianne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978E306-A517-84A3-0122-2857827C0913}"/>
              </a:ext>
            </a:extLst>
          </p:cNvPr>
          <p:cNvSpPr/>
          <p:nvPr/>
        </p:nvSpPr>
        <p:spPr>
          <a:xfrm>
            <a:off x="1233567" y="2884709"/>
            <a:ext cx="794938" cy="794850"/>
          </a:xfrm>
          <a:prstGeom prst="ellipse">
            <a:avLst/>
          </a:prstGeom>
          <a:solidFill>
            <a:srgbClr val="29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541F423-F6F3-87C8-91A4-A92CD178E8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6242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08136-9D70-18F1-3390-580F4484D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10F7AC-3747-09FF-D125-EDF3CF428E1E}"/>
              </a:ext>
            </a:extLst>
          </p:cNvPr>
          <p:cNvSpPr/>
          <p:nvPr/>
        </p:nvSpPr>
        <p:spPr>
          <a:xfrm>
            <a:off x="0" y="0"/>
            <a:ext cx="12249457" cy="6877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cs typeface="Segoe UI"/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FC6B81F8-4D8E-4791-1FBD-6BF45836909E}"/>
              </a:ext>
            </a:extLst>
          </p:cNvPr>
          <p:cNvGrpSpPr/>
          <p:nvPr/>
        </p:nvGrpSpPr>
        <p:grpSpPr>
          <a:xfrm>
            <a:off x="-57458" y="0"/>
            <a:ext cx="7525057" cy="6858000"/>
            <a:chOff x="-525294" y="-486382"/>
            <a:chExt cx="7076798" cy="8112868"/>
          </a:xfrm>
          <a:solidFill>
            <a:schemeClr val="bg1"/>
          </a:solidFill>
        </p:grpSpPr>
        <p:sp>
          <p:nvSpPr>
            <p:cNvPr id="23" name="Triangle isocèle 22">
              <a:extLst>
                <a:ext uri="{FF2B5EF4-FFF2-40B4-BE49-F238E27FC236}">
                  <a16:creationId xmlns:a16="http://schemas.microsoft.com/office/drawing/2014/main" id="{33C152D3-F8FC-27F4-5A6B-44831D6B010B}"/>
                </a:ext>
              </a:extLst>
            </p:cNvPr>
            <p:cNvSpPr/>
            <p:nvPr/>
          </p:nvSpPr>
          <p:spPr>
            <a:xfrm>
              <a:off x="-525294" y="-486382"/>
              <a:ext cx="7076798" cy="8112868"/>
            </a:xfrm>
            <a:prstGeom prst="triangle">
              <a:avLst>
                <a:gd name="adj" fmla="val 472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E13346-7DC5-21AD-8155-520D93889C56}"/>
                </a:ext>
              </a:extLst>
            </p:cNvPr>
            <p:cNvSpPr/>
            <p:nvPr/>
          </p:nvSpPr>
          <p:spPr>
            <a:xfrm>
              <a:off x="-525294" y="-486382"/>
              <a:ext cx="3316576" cy="81128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B50FE2B-A787-1358-AA6B-232EB6423A8A}"/>
              </a:ext>
            </a:extLst>
          </p:cNvPr>
          <p:cNvSpPr/>
          <p:nvPr/>
        </p:nvSpPr>
        <p:spPr>
          <a:xfrm>
            <a:off x="142240" y="-125615"/>
            <a:ext cx="11765280" cy="23728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>
              <a:ln>
                <a:noFill/>
              </a:ln>
              <a:solidFill>
                <a:srgbClr val="0033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0033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2000" b="1" i="0" u="none" strike="noStrike" kern="1200" cap="none" spc="0" normalizeH="0" baseline="0" noProof="0">
              <a:ln>
                <a:noFill/>
              </a:ln>
              <a:solidFill>
                <a:srgbClr val="0033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D65570-5205-BCE9-9A09-2A401EE59541}"/>
              </a:ext>
            </a:extLst>
          </p:cNvPr>
          <p:cNvSpPr/>
          <p:nvPr/>
        </p:nvSpPr>
        <p:spPr>
          <a:xfrm>
            <a:off x="142240" y="223520"/>
            <a:ext cx="11907520" cy="4047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536">
            <a:extLst>
              <a:ext uri="{FF2B5EF4-FFF2-40B4-BE49-F238E27FC236}">
                <a16:creationId xmlns:a16="http://schemas.microsoft.com/office/drawing/2014/main" id="{900F27F9-5B84-965D-49F0-C80C15750B90}"/>
              </a:ext>
            </a:extLst>
          </p:cNvPr>
          <p:cNvSpPr txBox="1"/>
          <p:nvPr/>
        </p:nvSpPr>
        <p:spPr>
          <a:xfrm>
            <a:off x="1260311" y="5255998"/>
            <a:ext cx="5759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00274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Maison de l’autisme</a:t>
            </a:r>
          </a:p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00274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 rue Waldeck Rochet, 93300 Aubervilliers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01ADC4F-52B9-FF8D-A62C-926BF2DE0A01}"/>
              </a:ext>
            </a:extLst>
          </p:cNvPr>
          <p:cNvCxnSpPr>
            <a:cxnSpLocks/>
          </p:cNvCxnSpPr>
          <p:nvPr/>
        </p:nvCxnSpPr>
        <p:spPr>
          <a:xfrm>
            <a:off x="335360" y="4964505"/>
            <a:ext cx="5027246" cy="11722"/>
          </a:xfrm>
          <a:prstGeom prst="line">
            <a:avLst/>
          </a:prstGeom>
          <a:ln w="38100">
            <a:solidFill>
              <a:srgbClr val="0033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11F257D8-4C83-D493-E013-295AA1E0BAE8}"/>
              </a:ext>
            </a:extLst>
          </p:cNvPr>
          <p:cNvSpPr txBox="1">
            <a:spLocks/>
          </p:cNvSpPr>
          <p:nvPr/>
        </p:nvSpPr>
        <p:spPr>
          <a:xfrm>
            <a:off x="4773338" y="2179010"/>
            <a:ext cx="8027006" cy="108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86666"/>
              </a:buClr>
              <a:buSzPct val="100000"/>
              <a:buFont typeface="Arial"/>
              <a:buNone/>
              <a:defRPr sz="2400" b="1" i="0" u="none" strike="noStrike" cap="none">
                <a:solidFill>
                  <a:srgbClr val="08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solidFill>
                  <a:srgbClr val="003357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Merci pour votre attention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83F7E8-AFAD-AD8A-D9DF-E2884BD19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16401" r="28863" b="45616"/>
          <a:stretch/>
        </p:blipFill>
        <p:spPr>
          <a:xfrm>
            <a:off x="-57457" y="5133790"/>
            <a:ext cx="1245062" cy="81401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1C2518C3-424C-BB0E-E48B-B0E1F7A48217}"/>
              </a:ext>
            </a:extLst>
          </p:cNvPr>
          <p:cNvSpPr txBox="1">
            <a:spLocks/>
          </p:cNvSpPr>
          <p:nvPr/>
        </p:nvSpPr>
        <p:spPr>
          <a:xfrm>
            <a:off x="2470804" y="5885397"/>
            <a:ext cx="3890195" cy="48133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arianne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fr-FR" sz="2000" b="0" u="sng">
                <a:solidFill>
                  <a:srgbClr val="002742"/>
                </a:solidFill>
                <a:latin typeface="+mn-lt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fr-FR" sz="2000" b="0">
                <a:solidFill>
                  <a:srgbClr val="002742"/>
                </a:solidFill>
                <a:latin typeface="+mn-lt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ontact@tdah-iledefrance.org</a:t>
            </a:r>
            <a:endParaRPr lang="fr-FR" sz="2000" b="0">
              <a:solidFill>
                <a:srgbClr val="00274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536">
            <a:extLst>
              <a:ext uri="{FF2B5EF4-FFF2-40B4-BE49-F238E27FC236}">
                <a16:creationId xmlns:a16="http://schemas.microsoft.com/office/drawing/2014/main" id="{D30A9DF6-BBB7-1DBB-2CDD-DB19970E1BC8}"/>
              </a:ext>
            </a:extLst>
          </p:cNvPr>
          <p:cNvSpPr txBox="1"/>
          <p:nvPr/>
        </p:nvSpPr>
        <p:spPr>
          <a:xfrm>
            <a:off x="1260311" y="5988416"/>
            <a:ext cx="141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00274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Contact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C462F8-BEA6-9344-57C4-4DA89BDF5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" y="2440422"/>
            <a:ext cx="4632808" cy="19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0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2238D-D512-B64E-C5EF-812340B25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147C77B7-F3BA-2E36-43D6-A9DFD3C0B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2" y="4561840"/>
            <a:ext cx="1289304" cy="16116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853F1AC-6BBF-1D4C-7718-D5BE91A9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207B5A-BD28-7003-453E-D0418C5369C7}"/>
              </a:ext>
            </a:extLst>
          </p:cNvPr>
          <p:cNvSpPr txBox="1"/>
          <p:nvPr/>
        </p:nvSpPr>
        <p:spPr>
          <a:xfrm>
            <a:off x="1944624" y="2038665"/>
            <a:ext cx="8302752" cy="1969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4000" b="1">
                <a:solidFill>
                  <a:srgbClr val="293377"/>
                </a:solidFill>
              </a:rPr>
              <a:t>« Le TDAH, ça n’existe pas, c’est une invention des laboratoires pharmaceutiques »</a:t>
            </a:r>
            <a:endParaRPr lang="fr-FR" sz="4000" b="1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8D15EDE-DD8A-31F6-3AF1-65B6CD5E33D5}"/>
              </a:ext>
            </a:extLst>
          </p:cNvPr>
          <p:cNvSpPr/>
          <p:nvPr/>
        </p:nvSpPr>
        <p:spPr>
          <a:xfrm>
            <a:off x="3727705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VRAI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44F9EA0-8D82-5FC8-480F-2BE3DC17107D}"/>
              </a:ext>
            </a:extLst>
          </p:cNvPr>
          <p:cNvSpPr/>
          <p:nvPr/>
        </p:nvSpPr>
        <p:spPr>
          <a:xfrm>
            <a:off x="6443472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FAUX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76AD1BC0-2D3A-6EB8-808D-CE96EB8EF293}"/>
              </a:ext>
            </a:extLst>
          </p:cNvPr>
          <p:cNvSpPr/>
          <p:nvPr/>
        </p:nvSpPr>
        <p:spPr>
          <a:xfrm>
            <a:off x="9982200" y="1092261"/>
            <a:ext cx="1728216" cy="17099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72887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F2D79-216D-F565-D8D9-533387C2A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AA35B7C5-5026-E6E7-037C-E9CB9E950C80}"/>
              </a:ext>
            </a:extLst>
          </p:cNvPr>
          <p:cNvSpPr/>
          <p:nvPr/>
        </p:nvSpPr>
        <p:spPr>
          <a:xfrm>
            <a:off x="1014984" y="1302797"/>
            <a:ext cx="594360" cy="571723"/>
          </a:xfrm>
          <a:prstGeom prst="ellipse">
            <a:avLst/>
          </a:prstGeom>
          <a:solidFill>
            <a:srgbClr val="29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405DBD5-58FF-D493-8F1B-8690E2757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7573" y="1229645"/>
            <a:ext cx="8966627" cy="571723"/>
          </a:xfrm>
        </p:spPr>
        <p:txBody>
          <a:bodyPr/>
          <a:lstStyle/>
          <a:p>
            <a:r>
              <a:rPr lang="fr-FR" b="1">
                <a:solidFill>
                  <a:srgbClr val="293377"/>
                </a:solidFill>
                <a:latin typeface="+mj-lt"/>
              </a:rPr>
              <a:t>« Le TDAH, ça n’existe pas, c’est une invention des laboratoires pharmaceutiques » - </a:t>
            </a:r>
            <a:r>
              <a:rPr lang="fr-FR" b="1">
                <a:solidFill>
                  <a:srgbClr val="FF0000"/>
                </a:solidFill>
                <a:latin typeface="+mj-lt"/>
              </a:rPr>
              <a:t>FAUX</a:t>
            </a:r>
          </a:p>
          <a:p>
            <a:endParaRPr lang="fr-FR" b="1">
              <a:latin typeface="+mj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94FC355-79B2-9BC9-705B-D5319A0C01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11437D44-F269-6BBC-BC86-DEA231FBB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703673"/>
              </p:ext>
            </p:extLst>
          </p:nvPr>
        </p:nvGraphicFramePr>
        <p:xfrm>
          <a:off x="1325880" y="2587752"/>
          <a:ext cx="9756648" cy="3550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769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96EEB-AA07-66C6-12AA-46EF0B3D7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F81CA4C-1D2A-5F05-29DE-96CC5C23E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2" y="4561840"/>
            <a:ext cx="1289304" cy="16116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4B8516-F584-AD68-67EF-ECE24177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541549-630D-1077-DC1B-074C468D63E8}"/>
              </a:ext>
            </a:extLst>
          </p:cNvPr>
          <p:cNvSpPr txBox="1"/>
          <p:nvPr/>
        </p:nvSpPr>
        <p:spPr>
          <a:xfrm>
            <a:off x="1944624" y="2038665"/>
            <a:ext cx="870813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4000" b="1">
                <a:solidFill>
                  <a:srgbClr val="293377"/>
                </a:solidFill>
              </a:rPr>
              <a:t>« C’est un problème d’éducation »</a:t>
            </a:r>
            <a:endParaRPr lang="fr-FR" sz="4000" b="1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27FFB5A-EC34-43CC-6045-21A09125C662}"/>
              </a:ext>
            </a:extLst>
          </p:cNvPr>
          <p:cNvSpPr/>
          <p:nvPr/>
        </p:nvSpPr>
        <p:spPr>
          <a:xfrm>
            <a:off x="3727705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VRAI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9A7D801-3C06-6BC5-6584-9580A5E6A710}"/>
              </a:ext>
            </a:extLst>
          </p:cNvPr>
          <p:cNvSpPr/>
          <p:nvPr/>
        </p:nvSpPr>
        <p:spPr>
          <a:xfrm>
            <a:off x="6443472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FAUX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D207269B-E075-06F5-808D-CD4232EF33EB}"/>
              </a:ext>
            </a:extLst>
          </p:cNvPr>
          <p:cNvSpPr/>
          <p:nvPr/>
        </p:nvSpPr>
        <p:spPr>
          <a:xfrm>
            <a:off x="9982200" y="1092261"/>
            <a:ext cx="1728216" cy="17099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91749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FADFF-2E6B-AC28-D31D-25C8CC4B6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0EC60D3A-2E88-0CAD-0DCE-127E45B99294}"/>
              </a:ext>
            </a:extLst>
          </p:cNvPr>
          <p:cNvSpPr/>
          <p:nvPr/>
        </p:nvSpPr>
        <p:spPr>
          <a:xfrm>
            <a:off x="1014984" y="1302797"/>
            <a:ext cx="594360" cy="571723"/>
          </a:xfrm>
          <a:prstGeom prst="ellipse">
            <a:avLst/>
          </a:prstGeom>
          <a:solidFill>
            <a:srgbClr val="29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BDE3FB-A3CD-A518-2082-0A316CE1E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4149" y="1202213"/>
            <a:ext cx="8966627" cy="571723"/>
          </a:xfrm>
        </p:spPr>
        <p:txBody>
          <a:bodyPr/>
          <a:lstStyle/>
          <a:p>
            <a:r>
              <a:rPr lang="fr-FR" b="1">
                <a:solidFill>
                  <a:srgbClr val="293377"/>
                </a:solidFill>
                <a:latin typeface="+mj-lt"/>
              </a:rPr>
              <a:t>« C’est la faute des parents qui sont trop laxistes et laissent les enfants devant les écrans » - </a:t>
            </a:r>
            <a:r>
              <a:rPr lang="fr-FR" b="1">
                <a:solidFill>
                  <a:srgbClr val="FF0000"/>
                </a:solidFill>
                <a:latin typeface="+mj-lt"/>
              </a:rPr>
              <a:t>FAUX</a:t>
            </a:r>
          </a:p>
          <a:p>
            <a:endParaRPr lang="fr-FR" b="1">
              <a:latin typeface="+mj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B76E8A3-B4BF-5E83-AEF9-32B21404AE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EDA16A7C-7CC5-2942-1627-38F7B3679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51713"/>
              </p:ext>
            </p:extLst>
          </p:nvPr>
        </p:nvGraphicFramePr>
        <p:xfrm>
          <a:off x="1325880" y="2587752"/>
          <a:ext cx="9756648" cy="3550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52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98905-77DE-455B-DE35-A33C26FF3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7229563-8661-FDE1-B6EE-D12D6D38D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2" y="4561840"/>
            <a:ext cx="1289304" cy="16116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AE02A96-6022-47FE-C074-23D80A58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921B7-2A18-DA0F-7169-EFB40084E798}"/>
              </a:ext>
            </a:extLst>
          </p:cNvPr>
          <p:cNvSpPr txBox="1"/>
          <p:nvPr/>
        </p:nvSpPr>
        <p:spPr>
          <a:xfrm>
            <a:off x="1944624" y="2038665"/>
            <a:ext cx="8302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4000" b="1">
                <a:solidFill>
                  <a:srgbClr val="293377"/>
                </a:solidFill>
              </a:rPr>
              <a:t>« Le TDAH ne concerne que les garçons »</a:t>
            </a:r>
            <a:endParaRPr lang="fr-FR" sz="4000" b="1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DF6EE45-E2BD-13AA-E64E-2786667C16B5}"/>
              </a:ext>
            </a:extLst>
          </p:cNvPr>
          <p:cNvSpPr/>
          <p:nvPr/>
        </p:nvSpPr>
        <p:spPr>
          <a:xfrm>
            <a:off x="3727705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VRAI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8EA8E50-B386-AF04-7960-8D778FA2A84D}"/>
              </a:ext>
            </a:extLst>
          </p:cNvPr>
          <p:cNvSpPr/>
          <p:nvPr/>
        </p:nvSpPr>
        <p:spPr>
          <a:xfrm>
            <a:off x="6443472" y="4631563"/>
            <a:ext cx="2020824" cy="1171448"/>
          </a:xfrm>
          <a:prstGeom prst="roundRect">
            <a:avLst/>
          </a:prstGeom>
          <a:solidFill>
            <a:srgbClr val="67CCCC"/>
          </a:solidFill>
          <a:ln>
            <a:solidFill>
              <a:srgbClr val="293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/>
              <a:t>FAUX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BEAF9D7A-9CAB-5654-0A64-8F34994C7DE5}"/>
              </a:ext>
            </a:extLst>
          </p:cNvPr>
          <p:cNvSpPr/>
          <p:nvPr/>
        </p:nvSpPr>
        <p:spPr>
          <a:xfrm>
            <a:off x="9982200" y="1092261"/>
            <a:ext cx="1728216" cy="17099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97282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53B0E-36D7-9D5B-DC63-77205490A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B9DA1A24-634D-E7AD-0D1E-F707F7CE3988}"/>
              </a:ext>
            </a:extLst>
          </p:cNvPr>
          <p:cNvSpPr/>
          <p:nvPr/>
        </p:nvSpPr>
        <p:spPr>
          <a:xfrm>
            <a:off x="1014984" y="1302797"/>
            <a:ext cx="594360" cy="571723"/>
          </a:xfrm>
          <a:prstGeom prst="ellipse">
            <a:avLst/>
          </a:prstGeom>
          <a:solidFill>
            <a:srgbClr val="29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D487B08-361A-6EA5-8600-3F04858F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3293" y="1302797"/>
            <a:ext cx="8966627" cy="571723"/>
          </a:xfrm>
        </p:spPr>
        <p:txBody>
          <a:bodyPr/>
          <a:lstStyle/>
          <a:p>
            <a:r>
              <a:rPr lang="fr-FR" b="1">
                <a:solidFill>
                  <a:srgbClr val="293377"/>
                </a:solidFill>
                <a:latin typeface="+mj-lt"/>
              </a:rPr>
              <a:t>« Le TDAH ne concerne que les garçons » - </a:t>
            </a:r>
            <a:r>
              <a:rPr lang="fr-FR" b="1">
                <a:solidFill>
                  <a:srgbClr val="FF0000"/>
                </a:solidFill>
                <a:latin typeface="+mj-lt"/>
              </a:rPr>
              <a:t>FAUX</a:t>
            </a:r>
          </a:p>
          <a:p>
            <a:endParaRPr lang="fr-FR" b="1">
              <a:latin typeface="+mj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797600C-E7AC-AD91-7F20-088131DFDF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fr-FR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fr-F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D5D92690-74F3-CC92-68D1-72D237E38B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037779"/>
              </p:ext>
            </p:extLst>
          </p:nvPr>
        </p:nvGraphicFramePr>
        <p:xfrm>
          <a:off x="1325880" y="2587752"/>
          <a:ext cx="9756648" cy="3550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279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AIF 2026">
      <a:dk1>
        <a:srgbClr val="7F7F7F"/>
      </a:dk1>
      <a:lt1>
        <a:srgbClr val="FFFFFF"/>
      </a:lt1>
      <a:dk2>
        <a:srgbClr val="000000"/>
      </a:dk2>
      <a:lt2>
        <a:srgbClr val="BFBFBF"/>
      </a:lt2>
      <a:accent1>
        <a:srgbClr val="4CC2F1"/>
      </a:accent1>
      <a:accent2>
        <a:srgbClr val="67CCCC"/>
      </a:accent2>
      <a:accent3>
        <a:srgbClr val="293377"/>
      </a:accent3>
      <a:accent4>
        <a:srgbClr val="D2F0FB"/>
      </a:accent4>
      <a:accent5>
        <a:srgbClr val="D9F2F2"/>
      </a:accent5>
      <a:accent6>
        <a:srgbClr val="C9CCDD"/>
      </a:accent6>
      <a:hlink>
        <a:srgbClr val="5F6699"/>
      </a:hlink>
      <a:folHlink>
        <a:srgbClr val="9499BB"/>
      </a:folHlink>
    </a:clrScheme>
    <a:fontScheme name="CRAIF 2026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95AB629B0C8448A7070E3FF1805D20" ma:contentTypeVersion="14" ma:contentTypeDescription="Crée un document." ma:contentTypeScope="" ma:versionID="460879af77b8679097a29c71a00f128f">
  <xsd:schema xmlns:xsd="http://www.w3.org/2001/XMLSchema" xmlns:xs="http://www.w3.org/2001/XMLSchema" xmlns:p="http://schemas.microsoft.com/office/2006/metadata/properties" xmlns:ns2="cf24fbbc-a8b3-4392-a8ff-4b9a060e4175" xmlns:ns3="557061a3-7a09-4a00-923c-cd179dff4bf7" targetNamespace="http://schemas.microsoft.com/office/2006/metadata/properties" ma:root="true" ma:fieldsID="a3e78268b231d18fc71404c737c66e12" ns2:_="" ns3:_="">
    <xsd:import namespace="cf24fbbc-a8b3-4392-a8ff-4b9a060e4175"/>
    <xsd:import namespace="557061a3-7a09-4a00-923c-cd179dff4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Commentai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4fbbc-a8b3-4392-a8ff-4b9a060e4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3161af5a-871a-47ae-9535-9385f9f1e3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Commentaire" ma:index="21" nillable="true" ma:displayName="Commentaire" ma:format="Dropdown" ma:internalName="Commentair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061a3-7a09-4a00-923c-cd179dff4bf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764e20b-04be-4293-9172-117b65a09049}" ma:internalName="TaxCatchAll" ma:showField="CatchAllData" ma:web="557061a3-7a09-4a00-923c-cd179dff4b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4fbbc-a8b3-4392-a8ff-4b9a060e4175">
      <Terms xmlns="http://schemas.microsoft.com/office/infopath/2007/PartnerControls"/>
    </lcf76f155ced4ddcb4097134ff3c332f>
    <TaxCatchAll xmlns="557061a3-7a09-4a00-923c-cd179dff4bf7" xsi:nil="true"/>
    <Commentaire xmlns="cf24fbbc-a8b3-4392-a8ff-4b9a060e4175" xsi:nil="true"/>
  </documentManagement>
</p:properties>
</file>

<file path=customXml/itemProps1.xml><?xml version="1.0" encoding="utf-8"?>
<ds:datastoreItem xmlns:ds="http://schemas.openxmlformats.org/officeDocument/2006/customXml" ds:itemID="{B8261A62-E48E-447F-AFD3-FA028B5728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6270C7-2C6A-461F-9032-059E4FEB6458}">
  <ds:schemaRefs>
    <ds:schemaRef ds:uri="557061a3-7a09-4a00-923c-cd179dff4bf7"/>
    <ds:schemaRef ds:uri="cf24fbbc-a8b3-4392-a8ff-4b9a060e41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B8A709-D407-467C-BFB8-92DDCA1A3616}">
  <ds:schemaRefs>
    <ds:schemaRef ds:uri="557061a3-7a09-4a00-923c-cd179dff4bf7"/>
    <ds:schemaRef ds:uri="cf24fbbc-a8b3-4392-a8ff-4b9a060e41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750</Words>
  <Application>Microsoft Office PowerPoint</Application>
  <PresentationFormat>Grand écran</PresentationFormat>
  <Paragraphs>159</Paragraphs>
  <Slides>30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Andale Mono</vt:lpstr>
      <vt:lpstr>Arial</vt:lpstr>
      <vt:lpstr>Calibri</vt:lpstr>
      <vt:lpstr>Marianne</vt:lpstr>
      <vt:lpstr>Office Theme</vt:lpstr>
      <vt:lpstr>Présentation PowerPoint</vt:lpstr>
      <vt:lpstr>Sommaire</vt:lpstr>
      <vt:lpstr>Les préjugés sur le TDAH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rôle du CR-TDAH d’Île-de-France face à ces préjugés </vt:lpstr>
      <vt:lpstr>Présentation PowerPoint</vt:lpstr>
      <vt:lpstr>Présentation PowerPoint</vt:lpstr>
      <vt:lpstr>Présentation PowerPoint</vt:lpstr>
      <vt:lpstr>Temps de questions-réponses 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DES AIDANTS JOUR 3</dc:title>
  <dc:creator>UTILISATEUR</dc:creator>
  <cp:lastModifiedBy>Élodie GUERREIRO CHALACA</cp:lastModifiedBy>
  <cp:revision>2</cp:revision>
  <dcterms:created xsi:type="dcterms:W3CDTF">2016-02-15T10:11:18Z</dcterms:created>
  <dcterms:modified xsi:type="dcterms:W3CDTF">2026-06-26T07:42:04Z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0x0101009695AB629B0C8448A7070E3FF1805D20</vt:lpwstr>
  </property>
  <property fmtid="{D5CDD505-2E9C-101B-9397-08002B2CF9AE}" pid="3" name="Order">
    <vt:r8>4000</vt:r8>
  </property>
  <property fmtid="{D5CDD505-2E9C-101B-9397-08002B2CF9AE}" pid="4" name="MediaServiceImageTags">
    <vt:lpwstr/>
  </property>
</Properties>
</file>