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notesMasterIdLst>
    <p:notesMasterId r:id="rId32"/>
  </p:notesMasterIdLst>
  <p:handoutMasterIdLst>
    <p:handoutMasterId r:id="rId33"/>
  </p:handoutMasterIdLst>
  <p:sldIdLst>
    <p:sldId id="256" r:id="rId5"/>
    <p:sldId id="258" r:id="rId6"/>
    <p:sldId id="4568" r:id="rId7"/>
    <p:sldId id="259" r:id="rId8"/>
    <p:sldId id="4562" r:id="rId9"/>
    <p:sldId id="4567" r:id="rId10"/>
    <p:sldId id="268" r:id="rId11"/>
    <p:sldId id="270" r:id="rId12"/>
    <p:sldId id="269" r:id="rId13"/>
    <p:sldId id="4579" r:id="rId14"/>
    <p:sldId id="4563" r:id="rId15"/>
    <p:sldId id="4564" r:id="rId16"/>
    <p:sldId id="4580" r:id="rId17"/>
    <p:sldId id="279" r:id="rId18"/>
    <p:sldId id="4574" r:id="rId19"/>
    <p:sldId id="4570" r:id="rId20"/>
    <p:sldId id="4581" r:id="rId21"/>
    <p:sldId id="4582" r:id="rId22"/>
    <p:sldId id="4583" r:id="rId23"/>
    <p:sldId id="4565" r:id="rId24"/>
    <p:sldId id="4571" r:id="rId25"/>
    <p:sldId id="4577" r:id="rId26"/>
    <p:sldId id="4575" r:id="rId27"/>
    <p:sldId id="4576" r:id="rId28"/>
    <p:sldId id="4573" r:id="rId29"/>
    <p:sldId id="4584" r:id="rId30"/>
    <p:sldId id="45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4B149C-4FBF-0DFA-8027-5CF25FEF7490}" name="Élodie GUERREIRO CHALACA" initials="ÉG" userId="S::e.guerreirochalaca@craif.org::9c0237bc-63ae-4903-a1fd-d64ba8278307" providerId="AD"/>
  <p188:author id="{C9A62DD2-8A20-BB0A-3429-67D8701A0C4A}" name="Anne VEIGNANT" initials="AV" userId="S::a.veignant@craif.org::128e1af8-13f9-4e3c-a381-8d7d1113f3e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IF" initials="" lastIdx="0" clrIdx="0"/>
  <p:cmAuthor id="2" name="eric acquaviva" initials="ea" lastIdx="1" clrIdx="1">
    <p:extLst>
      <p:ext uri="{19B8F6BF-5375-455C-9EA6-DF929625EA0E}">
        <p15:presenceInfo xmlns:p15="http://schemas.microsoft.com/office/powerpoint/2012/main" userId="1f0bb8aba7e5385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CC2F1"/>
    <a:srgbClr val="67CCCC"/>
    <a:srgbClr val="293377"/>
    <a:srgbClr val="000000"/>
    <a:srgbClr val="FFFFFF"/>
    <a:srgbClr val="D2F0FB"/>
    <a:srgbClr val="A5E0F8"/>
    <a:srgbClr val="D9F2F2"/>
    <a:srgbClr val="BFBFBF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13" autoAdjust="0"/>
    <p:restoredTop sz="94411" autoAdjust="0"/>
  </p:normalViewPr>
  <p:slideViewPr>
    <p:cSldViewPr snapToGrid="0">
      <p:cViewPr varScale="1">
        <p:scale>
          <a:sx n="63" d="100"/>
          <a:sy n="63" d="100"/>
        </p:scale>
        <p:origin x="60" y="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VEIGNANT" userId="S::a.veignant@craif.org::128e1af8-13f9-4e3c-a381-8d7d1113f3e7" providerId="AD" clId="Web-{4D29A193-6B60-2AA1-225E-AD5438D7B168}"/>
    <pc:docChg chg="modSld">
      <pc:chgData name="Anne VEIGNANT" userId="S::a.veignant@craif.org::128e1af8-13f9-4e3c-a381-8d7d1113f3e7" providerId="AD" clId="Web-{4D29A193-6B60-2AA1-225E-AD5438D7B168}" dt="2026-09-30T08:28:32.726" v="94" actId="1076"/>
      <pc:docMkLst>
        <pc:docMk/>
      </pc:docMkLst>
      <pc:sldChg chg="addSp modSp">
        <pc:chgData name="Anne VEIGNANT" userId="S::a.veignant@craif.org::128e1af8-13f9-4e3c-a381-8d7d1113f3e7" providerId="AD" clId="Web-{4D29A193-6B60-2AA1-225E-AD5438D7B168}" dt="2026-09-30T08:28:32.726" v="94" actId="1076"/>
        <pc:sldMkLst>
          <pc:docMk/>
          <pc:sldMk cId="0" sldId="256"/>
        </pc:sldMkLst>
        <pc:spChg chg="add mod">
          <ac:chgData name="Anne VEIGNANT" userId="S::a.veignant@craif.org::128e1af8-13f9-4e3c-a381-8d7d1113f3e7" providerId="AD" clId="Web-{4D29A193-6B60-2AA1-225E-AD5438D7B168}" dt="2026-09-30T08:28:26.413" v="92" actId="1076"/>
          <ac:spMkLst>
            <pc:docMk/>
            <pc:sldMk cId="0" sldId="256"/>
            <ac:spMk id="2" creationId="{51B39800-5EE4-6658-2D06-CE29D3439A67}"/>
          </ac:spMkLst>
        </pc:spChg>
        <pc:spChg chg="mod">
          <ac:chgData name="Anne VEIGNANT" userId="S::a.veignant@craif.org::128e1af8-13f9-4e3c-a381-8d7d1113f3e7" providerId="AD" clId="Web-{4D29A193-6B60-2AA1-225E-AD5438D7B168}" dt="2026-09-30T08:28:26.382" v="91" actId="1076"/>
          <ac:spMkLst>
            <pc:docMk/>
            <pc:sldMk cId="0" sldId="256"/>
            <ac:spMk id="23" creationId="{B2A0FD91-1486-F4C7-D526-71D3D1DEFB50}"/>
          </ac:spMkLst>
        </pc:spChg>
        <pc:spChg chg="mod">
          <ac:chgData name="Anne VEIGNANT" userId="S::a.veignant@craif.org::128e1af8-13f9-4e3c-a381-8d7d1113f3e7" providerId="AD" clId="Web-{4D29A193-6B60-2AA1-225E-AD5438D7B168}" dt="2026-09-30T08:28:32.726" v="93" actId="1076"/>
          <ac:spMkLst>
            <pc:docMk/>
            <pc:sldMk cId="0" sldId="256"/>
            <ac:spMk id="24" creationId="{2E84A678-E078-CEEB-C457-C7C817E6F959}"/>
          </ac:spMkLst>
        </pc:spChg>
        <pc:picChg chg="mod">
          <ac:chgData name="Anne VEIGNANT" userId="S::a.veignant@craif.org::128e1af8-13f9-4e3c-a381-8d7d1113f3e7" providerId="AD" clId="Web-{4D29A193-6B60-2AA1-225E-AD5438D7B168}" dt="2026-09-30T08:28:32.726" v="94" actId="1076"/>
          <ac:picMkLst>
            <pc:docMk/>
            <pc:sldMk cId="0" sldId="256"/>
            <ac:picMk id="25" creationId="{032BB949-A85C-C6CF-676E-3D4ED38D4696}"/>
          </ac:picMkLst>
        </pc:picChg>
      </pc:sldChg>
    </pc:docChg>
  </pc:docChgLst>
  <pc:docChgLst>
    <pc:chgData name="Élodie GUERREIRO CHALACA" userId="9c0237bc-63ae-4903-a1fd-d64ba8278307" providerId="ADAL" clId="{6E09F7D7-854C-411E-88CC-90CC84ACD778}"/>
    <pc:docChg chg="undo custSel addSld delSld modSld sldOrd">
      <pc:chgData name="Élodie GUERREIRO CHALACA" userId="9c0237bc-63ae-4903-a1fd-d64ba8278307" providerId="ADAL" clId="{6E09F7D7-854C-411E-88CC-90CC84ACD778}" dt="2026-10-01T14:21:25.856" v="140" actId="20577"/>
      <pc:docMkLst>
        <pc:docMk/>
      </pc:docMkLst>
      <pc:sldChg chg="modSp mod">
        <pc:chgData name="Élodie GUERREIRO CHALACA" userId="9c0237bc-63ae-4903-a1fd-d64ba8278307" providerId="ADAL" clId="{6E09F7D7-854C-411E-88CC-90CC84ACD778}" dt="2026-09-30T09:30:59.450" v="107" actId="113"/>
        <pc:sldMkLst>
          <pc:docMk/>
          <pc:sldMk cId="0" sldId="256"/>
        </pc:sldMkLst>
        <pc:spChg chg="mod">
          <ac:chgData name="Élodie GUERREIRO CHALACA" userId="9c0237bc-63ae-4903-a1fd-d64ba8278307" providerId="ADAL" clId="{6E09F7D7-854C-411E-88CC-90CC84ACD778}" dt="2026-09-30T09:30:59.450" v="107" actId="113"/>
          <ac:spMkLst>
            <pc:docMk/>
            <pc:sldMk cId="0" sldId="256"/>
            <ac:spMk id="2" creationId="{51B39800-5EE4-6658-2D06-CE29D3439A67}"/>
          </ac:spMkLst>
        </pc:spChg>
      </pc:sldChg>
      <pc:sldChg chg="modNotesTx">
        <pc:chgData name="Élodie GUERREIRO CHALACA" userId="9c0237bc-63ae-4903-a1fd-d64ba8278307" providerId="ADAL" clId="{6E09F7D7-854C-411E-88CC-90CC84ACD778}" dt="2026-10-01T14:19:57.700" v="129" actId="20577"/>
        <pc:sldMkLst>
          <pc:docMk/>
          <pc:sldMk cId="1663610358" sldId="268"/>
        </pc:sldMkLst>
      </pc:sldChg>
      <pc:sldChg chg="modNotesTx">
        <pc:chgData name="Élodie GUERREIRO CHALACA" userId="9c0237bc-63ae-4903-a1fd-d64ba8278307" providerId="ADAL" clId="{6E09F7D7-854C-411E-88CC-90CC84ACD778}" dt="2026-10-01T14:20:51.764" v="132" actId="20577"/>
        <pc:sldMkLst>
          <pc:docMk/>
          <pc:sldMk cId="1365974395" sldId="279"/>
        </pc:sldMkLst>
      </pc:sldChg>
      <pc:sldChg chg="modNotesTx">
        <pc:chgData name="Élodie GUERREIRO CHALACA" userId="9c0237bc-63ae-4903-a1fd-d64ba8278307" providerId="ADAL" clId="{6E09F7D7-854C-411E-88CC-90CC84ACD778}" dt="2026-10-01T14:19:41.069" v="127" actId="20577"/>
        <pc:sldMkLst>
          <pc:docMk/>
          <pc:sldMk cId="1105866036" sldId="4562"/>
        </pc:sldMkLst>
      </pc:sldChg>
      <pc:sldChg chg="modNotesTx">
        <pc:chgData name="Élodie GUERREIRO CHALACA" userId="9c0237bc-63ae-4903-a1fd-d64ba8278307" providerId="ADAL" clId="{6E09F7D7-854C-411E-88CC-90CC84ACD778}" dt="2026-10-01T14:20:44.138" v="130" actId="20577"/>
        <pc:sldMkLst>
          <pc:docMk/>
          <pc:sldMk cId="290091198" sldId="4564"/>
        </pc:sldMkLst>
      </pc:sldChg>
      <pc:sldChg chg="modSp mod modNotesTx">
        <pc:chgData name="Élodie GUERREIRO CHALACA" userId="9c0237bc-63ae-4903-a1fd-d64ba8278307" providerId="ADAL" clId="{6E09F7D7-854C-411E-88CC-90CC84ACD778}" dt="2026-10-01T14:19:49.888" v="128" actId="20577"/>
        <pc:sldMkLst>
          <pc:docMk/>
          <pc:sldMk cId="1618388012" sldId="4567"/>
        </pc:sldMkLst>
        <pc:spChg chg="mod">
          <ac:chgData name="Élodie GUERREIRO CHALACA" userId="9c0237bc-63ae-4903-a1fd-d64ba8278307" providerId="ADAL" clId="{6E09F7D7-854C-411E-88CC-90CC84ACD778}" dt="2026-09-30T10:09:39.635" v="126" actId="20577"/>
          <ac:spMkLst>
            <pc:docMk/>
            <pc:sldMk cId="1618388012" sldId="4567"/>
            <ac:spMk id="4" creationId="{BB39839E-1357-A346-42D6-0B7441EE68EB}"/>
          </ac:spMkLst>
        </pc:spChg>
      </pc:sldChg>
      <pc:sldChg chg="modNotesTx">
        <pc:chgData name="Élodie GUERREIRO CHALACA" userId="9c0237bc-63ae-4903-a1fd-d64ba8278307" providerId="ADAL" clId="{6E09F7D7-854C-411E-88CC-90CC84ACD778}" dt="2026-10-01T14:20:57.555" v="134" actId="20577"/>
        <pc:sldMkLst>
          <pc:docMk/>
          <pc:sldMk cId="3114278293" sldId="4570"/>
        </pc:sldMkLst>
      </pc:sldChg>
      <pc:sldChg chg="modNotesTx">
        <pc:chgData name="Élodie GUERREIRO CHALACA" userId="9c0237bc-63ae-4903-a1fd-d64ba8278307" providerId="ADAL" clId="{6E09F7D7-854C-411E-88CC-90CC84ACD778}" dt="2026-10-01T14:21:11.055" v="137" actId="20577"/>
        <pc:sldMkLst>
          <pc:docMk/>
          <pc:sldMk cId="1654935551" sldId="4571"/>
        </pc:sldMkLst>
      </pc:sldChg>
      <pc:sldChg chg="modNotesTx">
        <pc:chgData name="Élodie GUERREIRO CHALACA" userId="9c0237bc-63ae-4903-a1fd-d64ba8278307" providerId="ADAL" clId="{6E09F7D7-854C-411E-88CC-90CC84ACD778}" dt="2026-10-01T14:20:55.037" v="133" actId="20577"/>
        <pc:sldMkLst>
          <pc:docMk/>
          <pc:sldMk cId="2644029910" sldId="4574"/>
        </pc:sldMkLst>
      </pc:sldChg>
      <pc:sldChg chg="modSp mod modNotesTx">
        <pc:chgData name="Élodie GUERREIRO CHALACA" userId="9c0237bc-63ae-4903-a1fd-d64ba8278307" providerId="ADAL" clId="{6E09F7D7-854C-411E-88CC-90CC84ACD778}" dt="2026-10-01T14:21:23.284" v="139" actId="20577"/>
        <pc:sldMkLst>
          <pc:docMk/>
          <pc:sldMk cId="2273913151" sldId="4575"/>
        </pc:sldMkLst>
        <pc:graphicFrameChg chg="mod modGraphic">
          <ac:chgData name="Élodie GUERREIRO CHALACA" userId="9c0237bc-63ae-4903-a1fd-d64ba8278307" providerId="ADAL" clId="{6E09F7D7-854C-411E-88CC-90CC84ACD778}" dt="2026-09-29T13:43:50.155" v="93" actId="113"/>
          <ac:graphicFrameMkLst>
            <pc:docMk/>
            <pc:sldMk cId="2273913151" sldId="4575"/>
            <ac:graphicFrameMk id="4" creationId="{BB6E4A11-FA07-77E6-A68B-40996F5A4FF6}"/>
          </ac:graphicFrameMkLst>
        </pc:graphicFrameChg>
      </pc:sldChg>
      <pc:sldChg chg="modNotesTx">
        <pc:chgData name="Élodie GUERREIRO CHALACA" userId="9c0237bc-63ae-4903-a1fd-d64ba8278307" providerId="ADAL" clId="{6E09F7D7-854C-411E-88CC-90CC84ACD778}" dt="2026-10-01T14:21:25.856" v="140" actId="20577"/>
        <pc:sldMkLst>
          <pc:docMk/>
          <pc:sldMk cId="3440790481" sldId="4576"/>
        </pc:sldMkLst>
      </pc:sldChg>
      <pc:sldChg chg="modNotesTx">
        <pc:chgData name="Élodie GUERREIRO CHALACA" userId="9c0237bc-63ae-4903-a1fd-d64ba8278307" providerId="ADAL" clId="{6E09F7D7-854C-411E-88CC-90CC84ACD778}" dt="2026-10-01T14:21:19.634" v="138" actId="20577"/>
        <pc:sldMkLst>
          <pc:docMk/>
          <pc:sldMk cId="62945426" sldId="4577"/>
        </pc:sldMkLst>
      </pc:sldChg>
      <pc:sldChg chg="del">
        <pc:chgData name="Élodie GUERREIRO CHALACA" userId="9c0237bc-63ae-4903-a1fd-d64ba8278307" providerId="ADAL" clId="{6E09F7D7-854C-411E-88CC-90CC84ACD778}" dt="2026-09-30T10:03:13.646" v="108" actId="2696"/>
        <pc:sldMkLst>
          <pc:docMk/>
          <pc:sldMk cId="2280239051" sldId="4578"/>
        </pc:sldMkLst>
      </pc:sldChg>
      <pc:sldChg chg="modSp mod modNotesTx">
        <pc:chgData name="Élodie GUERREIRO CHALACA" userId="9c0237bc-63ae-4903-a1fd-d64ba8278307" providerId="ADAL" clId="{6E09F7D7-854C-411E-88CC-90CC84ACD778}" dt="2026-10-01T14:20:48.629" v="131" actId="20577"/>
        <pc:sldMkLst>
          <pc:docMk/>
          <pc:sldMk cId="3505973285" sldId="4580"/>
        </pc:sldMkLst>
        <pc:graphicFrameChg chg="modGraphic">
          <ac:chgData name="Élodie GUERREIRO CHALACA" userId="9c0237bc-63ae-4903-a1fd-d64ba8278307" providerId="ADAL" clId="{6E09F7D7-854C-411E-88CC-90CC84ACD778}" dt="2026-09-29T13:38:28.094" v="2" actId="20577"/>
          <ac:graphicFrameMkLst>
            <pc:docMk/>
            <pc:sldMk cId="3505973285" sldId="4580"/>
            <ac:graphicFrameMk id="6" creationId="{0B79C63B-F952-E158-2E8A-2D2677448E3F}"/>
          </ac:graphicFrameMkLst>
        </pc:graphicFrameChg>
      </pc:sldChg>
      <pc:sldChg chg="modNotesTx">
        <pc:chgData name="Élodie GUERREIRO CHALACA" userId="9c0237bc-63ae-4903-a1fd-d64ba8278307" providerId="ADAL" clId="{6E09F7D7-854C-411E-88CC-90CC84ACD778}" dt="2026-10-01T14:21:02.322" v="135" actId="20577"/>
        <pc:sldMkLst>
          <pc:docMk/>
          <pc:sldMk cId="1052148495" sldId="4581"/>
        </pc:sldMkLst>
      </pc:sldChg>
      <pc:sldChg chg="modNotesTx">
        <pc:chgData name="Élodie GUERREIRO CHALACA" userId="9c0237bc-63ae-4903-a1fd-d64ba8278307" providerId="ADAL" clId="{6E09F7D7-854C-411E-88CC-90CC84ACD778}" dt="2026-10-01T14:21:05.558" v="136" actId="20577"/>
        <pc:sldMkLst>
          <pc:docMk/>
          <pc:sldMk cId="3104680291" sldId="4582"/>
        </pc:sldMkLst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docs%20pr&#233;sentation/CAA-outils_2025.pdf" TargetMode="Externa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docs%20pr&#233;sentation/Cahier%20de%20r&#233;ussite%20Gabriel.pdf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docs%20pr&#233;sentation/CAA-outils_2025.pdf" TargetMode="External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docs%20pr&#233;sentation/Cahier%20de%20r&#233;ussite%20Gabriel.pdf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#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#2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#3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#3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7D4710-69B3-44B2-B0E6-9B5AD6056556}" type="doc">
      <dgm:prSet loTypeId="urn:microsoft.com/office/officeart/2005/8/layout/matrix1" loCatId="matrix" qsTypeId="urn:microsoft.com/office/officeart/2005/8/quickstyle/simple2#1" qsCatId="simple" csTypeId="urn:microsoft.com/office/officeart/2005/8/colors/accent4_1#1" csCatId="accent4" phldr="1"/>
      <dgm:spPr/>
      <dgm:t>
        <a:bodyPr/>
        <a:lstStyle/>
        <a:p>
          <a:endParaRPr lang="fr-FR"/>
        </a:p>
      </dgm:t>
    </dgm:pt>
    <dgm:pt modelId="{12C0D8CB-D82B-42B2-9A21-FFC12043D92D}">
      <dgm:prSet phldrT="[Texte]" phldr="0" custT="1"/>
      <dgm:spPr>
        <a:solidFill>
          <a:srgbClr val="4CC2F1"/>
        </a:solidFill>
        <a:ln>
          <a:solidFill>
            <a:srgbClr val="4CC2F1"/>
          </a:solidFill>
        </a:ln>
      </dgm:spPr>
      <dgm:t>
        <a:bodyPr/>
        <a:lstStyle/>
        <a:p>
          <a:r>
            <a:rPr lang="fr-FR" sz="2000" b="1" dirty="0">
              <a:solidFill>
                <a:schemeClr val="accent3"/>
              </a:solidFill>
            </a:rPr>
            <a:t>Pratiques pédagogiques</a:t>
          </a:r>
        </a:p>
      </dgm:t>
    </dgm:pt>
    <dgm:pt modelId="{057E54A2-758B-40A9-B412-45AF7C03BF18}" type="parTrans" cxnId="{325A9838-8D61-4470-9B34-B04CC35425C3}">
      <dgm:prSet/>
      <dgm:spPr/>
      <dgm:t>
        <a:bodyPr/>
        <a:lstStyle/>
        <a:p>
          <a:endParaRPr lang="fr-FR"/>
        </a:p>
      </dgm:t>
    </dgm:pt>
    <dgm:pt modelId="{559119F5-A005-4602-B715-D6EE6209A5E5}" type="sibTrans" cxnId="{325A9838-8D61-4470-9B34-B04CC35425C3}">
      <dgm:prSet/>
      <dgm:spPr/>
      <dgm:t>
        <a:bodyPr/>
        <a:lstStyle/>
        <a:p>
          <a:endParaRPr lang="fr-FR"/>
        </a:p>
      </dgm:t>
    </dgm:pt>
    <dgm:pt modelId="{7DE63992-0763-4464-8A8D-06737E9033B2}">
      <dgm:prSet phldrT="[Texte]" custT="1"/>
      <dgm:spPr>
        <a:ln w="12700">
          <a:solidFill>
            <a:srgbClr val="4CC2F1"/>
          </a:solidFill>
        </a:ln>
      </dgm:spPr>
      <dgm:t>
        <a:bodyPr/>
        <a:lstStyle/>
        <a:p>
          <a:pPr algn="l">
            <a:spcAft>
              <a:spcPts val="0"/>
            </a:spcAft>
            <a:buNone/>
          </a:pPr>
          <a:endParaRPr lang="fr-FR" sz="1600" b="1" dirty="0">
            <a:solidFill>
              <a:schemeClr val="tx2"/>
            </a:solidFill>
          </a:endParaRPr>
        </a:p>
        <a:p>
          <a:pPr algn="ctr">
            <a:spcAft>
              <a:spcPts val="600"/>
            </a:spcAft>
            <a:buNone/>
          </a:pPr>
          <a:r>
            <a:rPr lang="fr-FR" sz="1800" b="1" dirty="0">
              <a:solidFill>
                <a:schemeClr val="accent3"/>
              </a:solidFill>
            </a:rPr>
            <a:t>Enseignement explicite</a:t>
          </a:r>
          <a:r>
            <a:rPr lang="fr-FR" sz="1800" dirty="0">
              <a:solidFill>
                <a:schemeClr val="accent3"/>
              </a:solidFill>
            </a:rPr>
            <a:t> </a:t>
          </a:r>
        </a:p>
        <a:p>
          <a:pPr algn="l">
            <a:spcAft>
              <a:spcPts val="0"/>
            </a:spcAft>
            <a:buFont typeface="Arial" panose="020B0604020202020204" pitchFamily="34" charset="0"/>
            <a:buChar char="•"/>
          </a:pPr>
          <a:r>
            <a:rPr lang="fr-FR" sz="1300" b="1" dirty="0">
              <a:solidFill>
                <a:srgbClr val="4CC2F1"/>
              </a:solidFill>
            </a:rPr>
            <a:t>Modelage</a:t>
          </a:r>
          <a:r>
            <a:rPr lang="fr-FR" sz="1300" dirty="0">
              <a:solidFill>
                <a:schemeClr val="tx2"/>
              </a:solidFill>
            </a:rPr>
            <a:t> (clarté cognitive) : pourquoi (apprentissage visés), comment (stratégies, procédures), démonstration, institutionnalisation (apprentissages réalisés)</a:t>
          </a:r>
        </a:p>
        <a:p>
          <a:pPr algn="l">
            <a:spcAft>
              <a:spcPts val="0"/>
            </a:spcAft>
            <a:buFont typeface="Arial" panose="020B0604020202020204" pitchFamily="34" charset="0"/>
            <a:buChar char="•"/>
          </a:pPr>
          <a:r>
            <a:rPr lang="fr-FR" sz="1300" b="1" dirty="0">
              <a:solidFill>
                <a:srgbClr val="4CC2F1"/>
              </a:solidFill>
            </a:rPr>
            <a:t>Pratique dirigée réflexive</a:t>
          </a:r>
          <a:r>
            <a:rPr lang="fr-FR" sz="1300" dirty="0">
              <a:solidFill>
                <a:schemeClr val="tx2"/>
              </a:solidFill>
            </a:rPr>
            <a:t>: tâches semblables à celles du modelage avec des rétroactions (comment fais-tu?)</a:t>
          </a:r>
        </a:p>
        <a:p>
          <a:pPr algn="l">
            <a:spcAft>
              <a:spcPts val="0"/>
            </a:spcAft>
            <a:buFont typeface="Arial" panose="020B0604020202020204" pitchFamily="34" charset="0"/>
            <a:buChar char="•"/>
          </a:pPr>
          <a:r>
            <a:rPr lang="fr-FR" sz="1300" b="1" dirty="0">
              <a:solidFill>
                <a:srgbClr val="4CC2F1"/>
              </a:solidFill>
            </a:rPr>
            <a:t>Pratique autonome et/ou entre pairs </a:t>
          </a:r>
          <a:r>
            <a:rPr lang="fr-FR" sz="1300" dirty="0">
              <a:solidFill>
                <a:schemeClr val="tx2"/>
              </a:solidFill>
            </a:rPr>
            <a:t>(comment faites-vous pour…?)</a:t>
          </a:r>
        </a:p>
      </dgm:t>
    </dgm:pt>
    <dgm:pt modelId="{1DB5D0DC-4CDC-4766-882B-118F73472B92}" type="parTrans" cxnId="{E5DEF563-5AB4-4287-ACAC-935A91B121F3}">
      <dgm:prSet/>
      <dgm:spPr/>
      <dgm:t>
        <a:bodyPr/>
        <a:lstStyle/>
        <a:p>
          <a:endParaRPr lang="fr-FR"/>
        </a:p>
      </dgm:t>
    </dgm:pt>
    <dgm:pt modelId="{45A5DAF2-59ED-4252-A344-038EAADB46BE}" type="sibTrans" cxnId="{E5DEF563-5AB4-4287-ACAC-935A91B121F3}">
      <dgm:prSet/>
      <dgm:spPr/>
      <dgm:t>
        <a:bodyPr/>
        <a:lstStyle/>
        <a:p>
          <a:endParaRPr lang="fr-FR"/>
        </a:p>
      </dgm:t>
    </dgm:pt>
    <dgm:pt modelId="{4B7491EC-A46F-411B-86A7-81855C50B9A4}">
      <dgm:prSet phldrT="[Texte]" custT="1"/>
      <dgm:spPr>
        <a:ln w="12700">
          <a:solidFill>
            <a:srgbClr val="4CC2F1"/>
          </a:solidFill>
        </a:ln>
      </dgm:spPr>
      <dgm:t>
        <a:bodyPr anchor="ctr"/>
        <a:lstStyle/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fr-FR" sz="1600" b="1" dirty="0">
            <a:solidFill>
              <a:schemeClr val="tx2"/>
            </a:solidFill>
          </a:endParaRPr>
        </a:p>
        <a:p>
          <a:pPr marL="0" lvl="0" algn="ctr" defTabSz="75565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fr-FR" sz="1800" b="1" dirty="0">
              <a:solidFill>
                <a:schemeClr val="accent3"/>
              </a:solidFill>
            </a:rPr>
            <a:t>Sensibilisation au maintien de l’attention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dirty="0">
              <a:solidFill>
                <a:schemeClr val="accent1"/>
              </a:solidFill>
            </a:rPr>
            <a:t>ATOLE</a:t>
          </a:r>
          <a:r>
            <a:rPr lang="fr-FR" sz="1300" dirty="0">
              <a:solidFill>
                <a:schemeClr val="tx2"/>
              </a:solidFill>
            </a:rPr>
            <a:t> : </a:t>
          </a:r>
          <a:r>
            <a:rPr lang="fr-FR" sz="1300" b="1" dirty="0" err="1">
              <a:solidFill>
                <a:schemeClr val="accent1"/>
              </a:solidFill>
            </a:rPr>
            <a:t>AT</a:t>
          </a:r>
          <a:r>
            <a:rPr lang="fr-FR" sz="1300" dirty="0" err="1">
              <a:solidFill>
                <a:schemeClr val="tx2"/>
              </a:solidFill>
            </a:rPr>
            <a:t>tentif</a:t>
          </a:r>
          <a:r>
            <a:rPr lang="fr-FR" sz="1300" dirty="0">
              <a:solidFill>
                <a:schemeClr val="tx2"/>
              </a:solidFill>
            </a:rPr>
            <a:t> à   </a:t>
          </a:r>
          <a:r>
            <a:rPr lang="fr-FR" sz="1300" dirty="0" err="1">
              <a:solidFill>
                <a:schemeClr val="tx2"/>
              </a:solidFill>
            </a:rPr>
            <a:t>l’éc</a:t>
          </a:r>
          <a:r>
            <a:rPr lang="fr-FR" sz="1300" b="1" dirty="0" err="1">
              <a:solidFill>
                <a:schemeClr val="accent1"/>
              </a:solidFill>
            </a:rPr>
            <a:t>OLE</a:t>
          </a:r>
          <a:endParaRPr lang="fr-FR" sz="1300" b="1" dirty="0">
            <a:solidFill>
              <a:schemeClr val="accent1"/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300" b="1" dirty="0">
              <a:solidFill>
                <a:srgbClr val="4CC2F1"/>
              </a:solidFill>
            </a:rPr>
            <a:t>I</a:t>
          </a:r>
          <a:r>
            <a:rPr lang="fr-FR" sz="1300" dirty="0">
              <a:solidFill>
                <a:schemeClr val="tx2"/>
              </a:solidFill>
            </a:rPr>
            <a:t>ntention: je cherche à faire quoi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b="1" dirty="0">
              <a:solidFill>
                <a:srgbClr val="4CC2F1"/>
              </a:solidFill>
            </a:rPr>
            <a:t>P</a:t>
          </a:r>
          <a:r>
            <a:rPr lang="fr-FR" sz="1300" dirty="0">
              <a:solidFill>
                <a:schemeClr val="tx2"/>
              </a:solidFill>
            </a:rPr>
            <a:t>erception: je fais attention à quoi (cible)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b="1" dirty="0">
              <a:solidFill>
                <a:srgbClr val="4CC2F1"/>
              </a:solidFill>
            </a:rPr>
            <a:t>M</a:t>
          </a:r>
          <a:r>
            <a:rPr lang="fr-FR" sz="1300" dirty="0">
              <a:solidFill>
                <a:schemeClr val="tx2"/>
              </a:solidFill>
            </a:rPr>
            <a:t>anière d’agir: Je fais attention à bien faire quoi (procédure)</a:t>
          </a:r>
        </a:p>
      </dgm:t>
    </dgm:pt>
    <dgm:pt modelId="{24F070D8-C643-4C4B-9B8B-6301C8CF6CD9}" type="parTrans" cxnId="{04047688-A2A0-4FC4-9CB2-36B1409EB631}">
      <dgm:prSet/>
      <dgm:spPr/>
      <dgm:t>
        <a:bodyPr/>
        <a:lstStyle/>
        <a:p>
          <a:endParaRPr lang="fr-FR"/>
        </a:p>
      </dgm:t>
    </dgm:pt>
    <dgm:pt modelId="{4941C046-930F-46DE-B8F3-590332FE22CB}" type="sibTrans" cxnId="{04047688-A2A0-4FC4-9CB2-36B1409EB631}">
      <dgm:prSet/>
      <dgm:spPr/>
      <dgm:t>
        <a:bodyPr/>
        <a:lstStyle/>
        <a:p>
          <a:endParaRPr lang="fr-FR"/>
        </a:p>
      </dgm:t>
    </dgm:pt>
    <dgm:pt modelId="{7AC4FF3C-F12F-4246-94C8-38D0C82CA878}">
      <dgm:prSet phldrT="[Texte]" custT="1"/>
      <dgm:spPr>
        <a:ln w="12700">
          <a:solidFill>
            <a:srgbClr val="4CC2F1"/>
          </a:solidFill>
        </a:ln>
      </dgm:spPr>
      <dgm:t>
        <a:bodyPr anchor="b"/>
        <a:lstStyle/>
        <a:p>
          <a:pPr algn="ctr">
            <a:spcAft>
              <a:spcPts val="0"/>
            </a:spcAft>
          </a:pPr>
          <a:r>
            <a:rPr lang="fr-FR" sz="1800" b="1" dirty="0">
              <a:solidFill>
                <a:schemeClr val="accent3"/>
              </a:solidFill>
            </a:rPr>
            <a:t>Établir un règlement clair de prise de parole </a:t>
          </a:r>
        </a:p>
        <a:p>
          <a:pPr algn="ctr">
            <a:spcAft>
              <a:spcPts val="600"/>
            </a:spcAft>
          </a:pPr>
          <a:r>
            <a:rPr lang="fr-FR" sz="1300" i="1" dirty="0">
              <a:solidFill>
                <a:schemeClr val="tx2"/>
              </a:solidFill>
            </a:rPr>
            <a:t>(environnement sonore) </a:t>
          </a:r>
        </a:p>
        <a:p>
          <a:pPr algn="l">
            <a:spcAft>
              <a:spcPts val="0"/>
            </a:spcAft>
          </a:pPr>
          <a:r>
            <a:rPr lang="fr-FR" sz="1300" b="1" dirty="0">
              <a:solidFill>
                <a:srgbClr val="4CC2F1"/>
              </a:solidFill>
            </a:rPr>
            <a:t>Tolérer l’instabilité motrice </a:t>
          </a:r>
        </a:p>
        <a:p>
          <a:pPr algn="l">
            <a:spcAft>
              <a:spcPts val="0"/>
            </a:spcAft>
          </a:pPr>
          <a:r>
            <a:rPr lang="fr-FR" sz="1300" b="0" dirty="0">
              <a:solidFill>
                <a:schemeClr val="tx2"/>
              </a:solidFill>
            </a:rPr>
            <a:t>Si besoin faire appel à des dispositifs adaptés (post-it, coussin, collier de mastication, etc.)</a:t>
          </a:r>
        </a:p>
        <a:p>
          <a:pPr algn="l">
            <a:spcAft>
              <a:spcPts val="0"/>
            </a:spcAft>
          </a:pPr>
          <a:r>
            <a:rPr lang="fr-FR" sz="1300" b="1" dirty="0">
              <a:solidFill>
                <a:srgbClr val="4CC2F1"/>
              </a:solidFill>
            </a:rPr>
            <a:t>Créer des espaces de parole</a:t>
          </a:r>
        </a:p>
        <a:p>
          <a:pPr algn="l">
            <a:spcAft>
              <a:spcPts val="0"/>
            </a:spcAft>
          </a:pPr>
          <a:r>
            <a:rPr lang="fr-FR" sz="1300" b="0" dirty="0">
              <a:solidFill>
                <a:schemeClr val="tx2"/>
              </a:solidFill>
            </a:rPr>
            <a:t>(conseil d’élèves, débats « philo »,  communication non-violente)</a:t>
          </a:r>
        </a:p>
      </dgm:t>
    </dgm:pt>
    <dgm:pt modelId="{17FD2821-DF2B-4786-B14A-E73A7CBBCFB7}" type="sibTrans" cxnId="{25DF38E1-468B-4074-B35D-1BCAB3337947}">
      <dgm:prSet/>
      <dgm:spPr/>
      <dgm:t>
        <a:bodyPr/>
        <a:lstStyle/>
        <a:p>
          <a:endParaRPr lang="fr-FR"/>
        </a:p>
      </dgm:t>
    </dgm:pt>
    <dgm:pt modelId="{C6EC894D-E97C-47DD-A519-EE0912D98F32}" type="parTrans" cxnId="{25DF38E1-468B-4074-B35D-1BCAB3337947}">
      <dgm:prSet/>
      <dgm:spPr/>
      <dgm:t>
        <a:bodyPr/>
        <a:lstStyle/>
        <a:p>
          <a:endParaRPr lang="fr-FR"/>
        </a:p>
      </dgm:t>
    </dgm:pt>
    <dgm:pt modelId="{70E36EAF-C347-4D74-9966-5491168B7A64}">
      <dgm:prSet phldrT="[Texte]" custT="1"/>
      <dgm:spPr>
        <a:ln w="12700">
          <a:solidFill>
            <a:srgbClr val="4CC2F1"/>
          </a:solidFill>
        </a:ln>
      </dgm:spPr>
      <dgm:t>
        <a:bodyPr anchor="t"/>
        <a:lstStyle/>
        <a:p>
          <a:pPr algn="ctr">
            <a:spcAft>
              <a:spcPts val="600"/>
            </a:spcAft>
            <a:buNone/>
          </a:pPr>
          <a:r>
            <a:rPr lang="fr-FR" sz="1800" b="1" dirty="0">
              <a:solidFill>
                <a:schemeClr val="accent3"/>
              </a:solidFill>
            </a:rPr>
            <a:t>Mettre en place des routines</a:t>
          </a:r>
          <a:endParaRPr lang="fr-FR" sz="1800" b="1" dirty="0">
            <a:solidFill>
              <a:schemeClr val="tx2"/>
            </a:solidFill>
          </a:endParaRPr>
        </a:p>
        <a:p>
          <a:pPr algn="ctr">
            <a:spcAft>
              <a:spcPts val="600"/>
            </a:spcAft>
            <a:buNone/>
          </a:pPr>
          <a:r>
            <a:rPr lang="fr-FR" sz="1300" i="1" dirty="0">
              <a:solidFill>
                <a:schemeClr val="tx2"/>
              </a:solidFill>
            </a:rPr>
            <a:t>(sécuriser et faciliter les </a:t>
          </a:r>
          <a:r>
            <a:rPr lang="fr-FR" sz="1300" b="1" i="1" dirty="0">
              <a:solidFill>
                <a:srgbClr val="4CC2F1"/>
              </a:solidFill>
            </a:rPr>
            <a:t>automatismes</a:t>
          </a:r>
          <a:r>
            <a:rPr lang="fr-FR" sz="1300" b="0" i="1" dirty="0">
              <a:solidFill>
                <a:srgbClr val="000000"/>
              </a:solidFill>
            </a:rPr>
            <a:t>)</a:t>
          </a:r>
          <a:r>
            <a:rPr lang="fr-FR" sz="1300" i="1" dirty="0">
              <a:solidFill>
                <a:srgbClr val="4CC2F1"/>
              </a:solidFill>
            </a:rPr>
            <a:t> </a:t>
          </a:r>
        </a:p>
        <a:p>
          <a:pPr algn="l">
            <a:spcAft>
              <a:spcPts val="0"/>
            </a:spcAft>
            <a:buNone/>
          </a:pPr>
          <a:r>
            <a:rPr lang="fr-FR" sz="1300" dirty="0">
              <a:solidFill>
                <a:schemeClr val="tx2"/>
              </a:solidFill>
            </a:rPr>
            <a:t>- Aménager des </a:t>
          </a:r>
          <a:r>
            <a:rPr lang="fr-FR" sz="1300" b="1" dirty="0">
              <a:solidFill>
                <a:srgbClr val="4CC2F1"/>
              </a:solidFill>
            </a:rPr>
            <a:t>pauses</a:t>
          </a:r>
        </a:p>
        <a:p>
          <a:pPr algn="l">
            <a:spcAft>
              <a:spcPts val="0"/>
            </a:spcAft>
            <a:buFont typeface="+mj-lt"/>
            <a:buNone/>
          </a:pPr>
          <a:r>
            <a:rPr lang="fr-FR" sz="1300" dirty="0">
              <a:solidFill>
                <a:schemeClr val="tx2"/>
              </a:solidFill>
            </a:rPr>
            <a:t>- Varier les </a:t>
          </a:r>
          <a:r>
            <a:rPr lang="fr-FR" sz="1300" b="1" dirty="0">
              <a:solidFill>
                <a:srgbClr val="4CC2F1"/>
              </a:solidFill>
            </a:rPr>
            <a:t>modalités de travail </a:t>
          </a:r>
          <a:r>
            <a:rPr lang="fr-FR" sz="1300" dirty="0">
              <a:solidFill>
                <a:schemeClr val="tx2"/>
              </a:solidFill>
            </a:rPr>
            <a:t>individuel, en groupe//oral, écrit//engagement attentionnel, activités automatisées </a:t>
          </a:r>
        </a:p>
      </dgm:t>
    </dgm:pt>
    <dgm:pt modelId="{F4BF0C9E-BB59-4E20-A925-C74185289376}" type="sibTrans" cxnId="{BE8E25F1-8122-41F8-8195-829716852427}">
      <dgm:prSet/>
      <dgm:spPr/>
      <dgm:t>
        <a:bodyPr/>
        <a:lstStyle/>
        <a:p>
          <a:endParaRPr lang="fr-FR"/>
        </a:p>
      </dgm:t>
    </dgm:pt>
    <dgm:pt modelId="{D8AA7E2A-47CD-4F52-92BB-0060A6C9CB53}" type="parTrans" cxnId="{BE8E25F1-8122-41F8-8195-829716852427}">
      <dgm:prSet/>
      <dgm:spPr/>
      <dgm:t>
        <a:bodyPr/>
        <a:lstStyle/>
        <a:p>
          <a:endParaRPr lang="fr-FR"/>
        </a:p>
      </dgm:t>
    </dgm:pt>
    <dgm:pt modelId="{B3B60DB2-09A1-495C-A2DD-1501E6E56436}" type="pres">
      <dgm:prSet presAssocID="{DC7D4710-69B3-44B2-B0E6-9B5AD605655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D3998E3-FD42-4F63-86E4-396559133E87}" type="pres">
      <dgm:prSet presAssocID="{DC7D4710-69B3-44B2-B0E6-9B5AD6056556}" presName="matrix" presStyleCnt="0"/>
      <dgm:spPr/>
    </dgm:pt>
    <dgm:pt modelId="{5EC6FD5E-271A-407E-8195-A883C629881C}" type="pres">
      <dgm:prSet presAssocID="{DC7D4710-69B3-44B2-B0E6-9B5AD6056556}" presName="tile1" presStyleLbl="node1" presStyleIdx="0" presStyleCnt="4" custLinFactNeighborX="245" custLinFactNeighborY="0"/>
      <dgm:spPr/>
    </dgm:pt>
    <dgm:pt modelId="{E26B483B-4973-49D2-A97F-4D7F9C0131C1}" type="pres">
      <dgm:prSet presAssocID="{DC7D4710-69B3-44B2-B0E6-9B5AD605655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6664124-C133-4E4A-9352-71D65D350851}" type="pres">
      <dgm:prSet presAssocID="{DC7D4710-69B3-44B2-B0E6-9B5AD6056556}" presName="tile2" presStyleLbl="node1" presStyleIdx="1" presStyleCnt="4"/>
      <dgm:spPr/>
    </dgm:pt>
    <dgm:pt modelId="{B6719E22-C316-4FB1-9246-78E747F2D94C}" type="pres">
      <dgm:prSet presAssocID="{DC7D4710-69B3-44B2-B0E6-9B5AD605655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D518A4-5472-4F69-AE72-956CCEEC3781}" type="pres">
      <dgm:prSet presAssocID="{DC7D4710-69B3-44B2-B0E6-9B5AD6056556}" presName="tile3" presStyleLbl="node1" presStyleIdx="2" presStyleCnt="4" custLinFactNeighborY="0"/>
      <dgm:spPr/>
    </dgm:pt>
    <dgm:pt modelId="{72AB2F1A-7447-4AB2-AD06-E2E9F1D424DE}" type="pres">
      <dgm:prSet presAssocID="{DC7D4710-69B3-44B2-B0E6-9B5AD605655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50EAD5-BFBA-4D42-B0B5-00F15C19F033}" type="pres">
      <dgm:prSet presAssocID="{DC7D4710-69B3-44B2-B0E6-9B5AD6056556}" presName="tile4" presStyleLbl="node1" presStyleIdx="3" presStyleCnt="4" custLinFactNeighborX="40144" custLinFactNeighborY="27082"/>
      <dgm:spPr/>
    </dgm:pt>
    <dgm:pt modelId="{F8AE289D-BA81-4A2F-AD73-3931D456526C}" type="pres">
      <dgm:prSet presAssocID="{DC7D4710-69B3-44B2-B0E6-9B5AD605655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80A00246-1617-4ECD-BFFB-4C322F25C417}" type="pres">
      <dgm:prSet presAssocID="{DC7D4710-69B3-44B2-B0E6-9B5AD6056556}" presName="centerTile" presStyleLbl="fgShp" presStyleIdx="0" presStyleCnt="1" custScaleX="117742" custScaleY="54040" custLinFactNeighborX="-3629" custLinFactNeighborY="-477">
        <dgm:presLayoutVars>
          <dgm:chMax val="0"/>
          <dgm:chPref val="0"/>
        </dgm:presLayoutVars>
      </dgm:prSet>
      <dgm:spPr/>
    </dgm:pt>
  </dgm:ptLst>
  <dgm:cxnLst>
    <dgm:cxn modelId="{9C5EEB11-95FA-4747-A939-3CFF0D0DB42D}" type="presOf" srcId="{DC7D4710-69B3-44B2-B0E6-9B5AD6056556}" destId="{B3B60DB2-09A1-495C-A2DD-1501E6E56436}" srcOrd="0" destOrd="0" presId="urn:microsoft.com/office/officeart/2005/8/layout/matrix1"/>
    <dgm:cxn modelId="{B401DD15-459D-4EB0-A086-0ECE6C8A03C8}" type="presOf" srcId="{7AC4FF3C-F12F-4246-94C8-38D0C82CA878}" destId="{F8AE289D-BA81-4A2F-AD73-3931D456526C}" srcOrd="1" destOrd="0" presId="urn:microsoft.com/office/officeart/2005/8/layout/matrix1"/>
    <dgm:cxn modelId="{0092B92C-0ABC-4CC2-89EF-2F34BCCD3966}" type="presOf" srcId="{12C0D8CB-D82B-42B2-9A21-FFC12043D92D}" destId="{80A00246-1617-4ECD-BFFB-4C322F25C417}" srcOrd="0" destOrd="0" presId="urn:microsoft.com/office/officeart/2005/8/layout/matrix1"/>
    <dgm:cxn modelId="{325A9838-8D61-4470-9B34-B04CC35425C3}" srcId="{DC7D4710-69B3-44B2-B0E6-9B5AD6056556}" destId="{12C0D8CB-D82B-42B2-9A21-FFC12043D92D}" srcOrd="0" destOrd="0" parTransId="{057E54A2-758B-40A9-B412-45AF7C03BF18}" sibTransId="{559119F5-A005-4602-B715-D6EE6209A5E5}"/>
    <dgm:cxn modelId="{E5DEF563-5AB4-4287-ACAC-935A91B121F3}" srcId="{12C0D8CB-D82B-42B2-9A21-FFC12043D92D}" destId="{7DE63992-0763-4464-8A8D-06737E9033B2}" srcOrd="1" destOrd="0" parTransId="{1DB5D0DC-4CDC-4766-882B-118F73472B92}" sibTransId="{45A5DAF2-59ED-4252-A344-038EAADB46BE}"/>
    <dgm:cxn modelId="{4500F658-0D7D-4106-8819-DFE5B277F2F7}" type="presOf" srcId="{7DE63992-0763-4464-8A8D-06737E9033B2}" destId="{B6719E22-C316-4FB1-9246-78E747F2D94C}" srcOrd="1" destOrd="0" presId="urn:microsoft.com/office/officeart/2005/8/layout/matrix1"/>
    <dgm:cxn modelId="{04047688-A2A0-4FC4-9CB2-36B1409EB631}" srcId="{12C0D8CB-D82B-42B2-9A21-FFC12043D92D}" destId="{4B7491EC-A46F-411B-86A7-81855C50B9A4}" srcOrd="0" destOrd="0" parTransId="{24F070D8-C643-4C4B-9B8B-6301C8CF6CD9}" sibTransId="{4941C046-930F-46DE-B8F3-590332FE22CB}"/>
    <dgm:cxn modelId="{CA85E294-7BAF-4F00-86FF-374D3DE6A7A9}" type="presOf" srcId="{4B7491EC-A46F-411B-86A7-81855C50B9A4}" destId="{E26B483B-4973-49D2-A97F-4D7F9C0131C1}" srcOrd="1" destOrd="0" presId="urn:microsoft.com/office/officeart/2005/8/layout/matrix1"/>
    <dgm:cxn modelId="{28540E98-4237-43E2-9E91-C4DBFC2B48F3}" type="presOf" srcId="{7DE63992-0763-4464-8A8D-06737E9033B2}" destId="{F6664124-C133-4E4A-9352-71D65D350851}" srcOrd="0" destOrd="0" presId="urn:microsoft.com/office/officeart/2005/8/layout/matrix1"/>
    <dgm:cxn modelId="{80F45EB6-1A16-4117-8464-BE4CF4283EA4}" type="presOf" srcId="{7AC4FF3C-F12F-4246-94C8-38D0C82CA878}" destId="{1450EAD5-BFBA-4D42-B0B5-00F15C19F033}" srcOrd="0" destOrd="0" presId="urn:microsoft.com/office/officeart/2005/8/layout/matrix1"/>
    <dgm:cxn modelId="{9F28C4BB-4B5B-4379-A383-E3CC62A15730}" type="presOf" srcId="{70E36EAF-C347-4D74-9966-5491168B7A64}" destId="{72AB2F1A-7447-4AB2-AD06-E2E9F1D424DE}" srcOrd="1" destOrd="0" presId="urn:microsoft.com/office/officeart/2005/8/layout/matrix1"/>
    <dgm:cxn modelId="{006EF6C5-CA04-483D-86AF-B7736DAAF657}" type="presOf" srcId="{70E36EAF-C347-4D74-9966-5491168B7A64}" destId="{B2D518A4-5472-4F69-AE72-956CCEEC3781}" srcOrd="0" destOrd="0" presId="urn:microsoft.com/office/officeart/2005/8/layout/matrix1"/>
    <dgm:cxn modelId="{25DF38E1-468B-4074-B35D-1BCAB3337947}" srcId="{12C0D8CB-D82B-42B2-9A21-FFC12043D92D}" destId="{7AC4FF3C-F12F-4246-94C8-38D0C82CA878}" srcOrd="3" destOrd="0" parTransId="{C6EC894D-E97C-47DD-A519-EE0912D98F32}" sibTransId="{17FD2821-DF2B-4786-B14A-E73A7CBBCFB7}"/>
    <dgm:cxn modelId="{BE8E25F1-8122-41F8-8195-829716852427}" srcId="{12C0D8CB-D82B-42B2-9A21-FFC12043D92D}" destId="{70E36EAF-C347-4D74-9966-5491168B7A64}" srcOrd="2" destOrd="0" parTransId="{D8AA7E2A-47CD-4F52-92BB-0060A6C9CB53}" sibTransId="{F4BF0C9E-BB59-4E20-A925-C74185289376}"/>
    <dgm:cxn modelId="{E370C8FD-CADA-49E3-9879-1185B555D3CC}" type="presOf" srcId="{4B7491EC-A46F-411B-86A7-81855C50B9A4}" destId="{5EC6FD5E-271A-407E-8195-A883C629881C}" srcOrd="0" destOrd="0" presId="urn:microsoft.com/office/officeart/2005/8/layout/matrix1"/>
    <dgm:cxn modelId="{D67B42A1-7985-4EED-9211-90059624C64C}" type="presParOf" srcId="{B3B60DB2-09A1-495C-A2DD-1501E6E56436}" destId="{4D3998E3-FD42-4F63-86E4-396559133E87}" srcOrd="0" destOrd="0" presId="urn:microsoft.com/office/officeart/2005/8/layout/matrix1"/>
    <dgm:cxn modelId="{C8894373-470D-4729-BB5B-B0C5B7ADF162}" type="presParOf" srcId="{4D3998E3-FD42-4F63-86E4-396559133E87}" destId="{5EC6FD5E-271A-407E-8195-A883C629881C}" srcOrd="0" destOrd="0" presId="urn:microsoft.com/office/officeart/2005/8/layout/matrix1"/>
    <dgm:cxn modelId="{5AA561DC-2DAF-461A-A310-47F546317900}" type="presParOf" srcId="{4D3998E3-FD42-4F63-86E4-396559133E87}" destId="{E26B483B-4973-49D2-A97F-4D7F9C0131C1}" srcOrd="1" destOrd="0" presId="urn:microsoft.com/office/officeart/2005/8/layout/matrix1"/>
    <dgm:cxn modelId="{22118143-3AD4-4304-972F-5877D9DEB481}" type="presParOf" srcId="{4D3998E3-FD42-4F63-86E4-396559133E87}" destId="{F6664124-C133-4E4A-9352-71D65D350851}" srcOrd="2" destOrd="0" presId="urn:microsoft.com/office/officeart/2005/8/layout/matrix1"/>
    <dgm:cxn modelId="{14634E77-7B06-4101-81C1-9345884789AA}" type="presParOf" srcId="{4D3998E3-FD42-4F63-86E4-396559133E87}" destId="{B6719E22-C316-4FB1-9246-78E747F2D94C}" srcOrd="3" destOrd="0" presId="urn:microsoft.com/office/officeart/2005/8/layout/matrix1"/>
    <dgm:cxn modelId="{E047BE90-30DF-422D-9F8E-17EE2398F2E9}" type="presParOf" srcId="{4D3998E3-FD42-4F63-86E4-396559133E87}" destId="{B2D518A4-5472-4F69-AE72-956CCEEC3781}" srcOrd="4" destOrd="0" presId="urn:microsoft.com/office/officeart/2005/8/layout/matrix1"/>
    <dgm:cxn modelId="{324197CD-6209-40A1-B1A9-13F1D1C309D8}" type="presParOf" srcId="{4D3998E3-FD42-4F63-86E4-396559133E87}" destId="{72AB2F1A-7447-4AB2-AD06-E2E9F1D424DE}" srcOrd="5" destOrd="0" presId="urn:microsoft.com/office/officeart/2005/8/layout/matrix1"/>
    <dgm:cxn modelId="{66E37BD8-DFBC-47BF-B737-BA317657A96B}" type="presParOf" srcId="{4D3998E3-FD42-4F63-86E4-396559133E87}" destId="{1450EAD5-BFBA-4D42-B0B5-00F15C19F033}" srcOrd="6" destOrd="0" presId="urn:microsoft.com/office/officeart/2005/8/layout/matrix1"/>
    <dgm:cxn modelId="{65FB46B5-E2B3-414A-8603-6CB5BF92C150}" type="presParOf" srcId="{4D3998E3-FD42-4F63-86E4-396559133E87}" destId="{F8AE289D-BA81-4A2F-AD73-3931D456526C}" srcOrd="7" destOrd="0" presId="urn:microsoft.com/office/officeart/2005/8/layout/matrix1"/>
    <dgm:cxn modelId="{7C7E547F-E00F-4B4F-8263-1F2E38BA4E38}" type="presParOf" srcId="{B3B60DB2-09A1-495C-A2DD-1501E6E56436}" destId="{80A00246-1617-4ECD-BFFB-4C322F25C417}" srcOrd="1" destOrd="0" presId="urn:microsoft.com/office/officeart/2005/8/layout/matrix1"/>
  </dgm:cxnLst>
  <dgm:bg/>
  <dgm:whole>
    <a:ln w="9525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7D4710-69B3-44B2-B0E6-9B5AD6056556}" type="doc">
      <dgm:prSet loTypeId="urn:microsoft.com/office/officeart/2005/8/layout/hierarchy2" loCatId="hierarchy" qsTypeId="urn:microsoft.com/office/officeart/2005/8/quickstyle/simple1#2" qsCatId="simple" csTypeId="urn:microsoft.com/office/officeart/2005/8/colors/accent4_1#2" csCatId="accent4" phldr="1"/>
      <dgm:spPr/>
      <dgm:t>
        <a:bodyPr/>
        <a:lstStyle/>
        <a:p>
          <a:endParaRPr lang="fr-FR"/>
        </a:p>
      </dgm:t>
    </dgm:pt>
    <dgm:pt modelId="{12C0D8CB-D82B-42B2-9A21-FFC12043D92D}">
      <dgm:prSet phldrT="[Texte]" phldr="0" custT="1"/>
      <dgm:spPr>
        <a:solidFill>
          <a:srgbClr val="4CC2F1"/>
        </a:solidFill>
      </dgm:spPr>
      <dgm:t>
        <a:bodyPr anchor="t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FR" sz="2800" b="1" dirty="0">
              <a:solidFill>
                <a:schemeClr val="accent3"/>
              </a:solidFill>
              <a:latin typeface="+mn-lt"/>
            </a:rPr>
            <a:t>Espace et temps</a:t>
          </a:r>
        </a:p>
        <a:p>
          <a:pPr>
            <a:lnSpc>
              <a:spcPct val="90000"/>
            </a:lnSpc>
            <a:spcAft>
              <a:spcPts val="0"/>
            </a:spcAft>
          </a:pPr>
          <a:endParaRPr lang="fr-FR" sz="1500" b="1" dirty="0">
            <a:solidFill>
              <a:schemeClr val="tx2"/>
            </a:solidFill>
            <a:latin typeface="+mn-lt"/>
          </a:endParaRPr>
        </a:p>
      </dgm:t>
    </dgm:pt>
    <dgm:pt modelId="{057E54A2-758B-40A9-B412-45AF7C03BF18}" type="parTrans" cxnId="{325A9838-8D61-4470-9B34-B04CC35425C3}">
      <dgm:prSet/>
      <dgm:spPr/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559119F5-A005-4602-B715-D6EE6209A5E5}" type="sibTrans" cxnId="{325A9838-8D61-4470-9B34-B04CC35425C3}">
      <dgm:prSet/>
      <dgm:spPr/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4B7491EC-A46F-411B-86A7-81855C50B9A4}">
      <dgm:prSet phldrT="[Texte]" custT="1"/>
      <dgm:spPr>
        <a:ln w="19050">
          <a:solidFill>
            <a:schemeClr val="accent1"/>
          </a:solidFill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dirty="0">
              <a:solidFill>
                <a:schemeClr val="tx2"/>
              </a:solidFill>
            </a:rPr>
            <a:t>Parcimonie des affichages</a:t>
          </a:r>
        </a:p>
      </dgm:t>
    </dgm:pt>
    <dgm:pt modelId="{24F070D8-C643-4C4B-9B8B-6301C8CF6CD9}" type="parTrans" cxnId="{04047688-A2A0-4FC4-9CB2-36B1409EB631}">
      <dgm:prSet/>
      <dgm:spPr>
        <a:ln w="19050">
          <a:solidFill>
            <a:schemeClr val="accent1"/>
          </a:solidFill>
        </a:ln>
      </dgm:spPr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4941C046-930F-46DE-B8F3-590332FE22CB}" type="sibTrans" cxnId="{04047688-A2A0-4FC4-9CB2-36B1409EB631}">
      <dgm:prSet/>
      <dgm:spPr/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7AC4FF3C-F12F-4246-94C8-38D0C82CA878}">
      <dgm:prSet phldrT="[Texte]" custT="1"/>
      <dgm:spPr>
        <a:ln w="19050">
          <a:solidFill>
            <a:schemeClr val="accent1"/>
          </a:solidFill>
        </a:ln>
      </dgm:spPr>
      <dgm:t>
        <a:bodyPr/>
        <a:lstStyle/>
        <a:p>
          <a:r>
            <a:rPr lang="fr-FR" sz="1600" dirty="0">
              <a:solidFill>
                <a:schemeClr val="tx2"/>
              </a:solidFill>
            </a:rPr>
            <a:t>Penser </a:t>
          </a:r>
          <a:r>
            <a:rPr lang="fr-FR" sz="1600" b="1" dirty="0">
              <a:solidFill>
                <a:schemeClr val="tx2"/>
              </a:solidFill>
            </a:rPr>
            <a:t>la place de l’élève </a:t>
          </a:r>
          <a:r>
            <a:rPr lang="fr-FR" sz="1600" dirty="0">
              <a:solidFill>
                <a:schemeClr val="tx2"/>
              </a:solidFill>
            </a:rPr>
            <a:t>selon les modalités de l’enseignement</a:t>
          </a:r>
        </a:p>
        <a:p>
          <a:r>
            <a:rPr lang="fr-FR" sz="1600" dirty="0">
              <a:solidFill>
                <a:schemeClr val="tx2"/>
              </a:solidFill>
            </a:rPr>
            <a:t> (mur, devant, assise particulière, loin des fenêtres, etc.)</a:t>
          </a:r>
          <a:r>
            <a:rPr lang="fr-FR" sz="1600" b="1" dirty="0">
              <a:solidFill>
                <a:schemeClr val="tx2"/>
              </a:solidFill>
            </a:rPr>
            <a:t> </a:t>
          </a:r>
          <a:endParaRPr lang="fr-FR" sz="1600" dirty="0">
            <a:solidFill>
              <a:schemeClr val="tx2"/>
            </a:solidFill>
          </a:endParaRPr>
        </a:p>
      </dgm:t>
    </dgm:pt>
    <dgm:pt modelId="{C6EC894D-E97C-47DD-A519-EE0912D98F32}" type="parTrans" cxnId="{25DF38E1-468B-4074-B35D-1BCAB3337947}">
      <dgm:prSet/>
      <dgm:spPr>
        <a:ln w="19050">
          <a:solidFill>
            <a:schemeClr val="accent1"/>
          </a:solidFill>
        </a:ln>
      </dgm:spPr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17FD2821-DF2B-4786-B14A-E73A7CBBCFB7}" type="sibTrans" cxnId="{25DF38E1-468B-4074-B35D-1BCAB3337947}">
      <dgm:prSet/>
      <dgm:spPr/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6E3B131F-4473-4C6A-B86E-A3BCF54E7A6F}">
      <dgm:prSet custT="1"/>
      <dgm:spPr>
        <a:ln w="19050">
          <a:solidFill>
            <a:schemeClr val="accent1"/>
          </a:solidFill>
        </a:ln>
      </dgm:spPr>
      <dgm:t>
        <a:bodyPr/>
        <a:lstStyle/>
        <a:p>
          <a:r>
            <a:rPr lang="fr-FR" sz="1600" dirty="0">
              <a:solidFill>
                <a:schemeClr val="tx2"/>
              </a:solidFill>
            </a:rPr>
            <a:t>Utiliser un minuteur</a:t>
          </a:r>
        </a:p>
      </dgm:t>
    </dgm:pt>
    <dgm:pt modelId="{1CF1A62C-A38A-4DC2-8137-7292C282D034}" type="parTrans" cxnId="{73D8924F-CA04-4372-869C-030D7F4F60EB}">
      <dgm:prSet/>
      <dgm:spPr>
        <a:ln w="19050">
          <a:solidFill>
            <a:schemeClr val="accent1"/>
          </a:solidFill>
        </a:ln>
      </dgm:spPr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40205158-C59A-41BB-9C7D-CD6B991EBECB}" type="sibTrans" cxnId="{73D8924F-CA04-4372-869C-030D7F4F60EB}">
      <dgm:prSet/>
      <dgm:spPr/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45C8CCC6-533D-45B0-88B5-C25D407BA7CC}">
      <dgm:prSet custT="1"/>
      <dgm:spPr>
        <a:ln w="19050">
          <a:solidFill>
            <a:schemeClr val="accent1"/>
          </a:solidFill>
        </a:ln>
      </dgm:spPr>
      <dgm:t>
        <a:bodyPr/>
        <a:lstStyle/>
        <a:p>
          <a:r>
            <a:rPr lang="fr-FR" sz="1600" b="1" dirty="0">
              <a:solidFill>
                <a:schemeClr val="tx2"/>
              </a:solidFill>
            </a:rPr>
            <a:t>Bulle de concentration</a:t>
          </a:r>
        </a:p>
        <a:p>
          <a:r>
            <a:rPr lang="fr-FR" sz="1600" dirty="0">
              <a:solidFill>
                <a:schemeClr val="tx2"/>
              </a:solidFill>
            </a:rPr>
            <a:t>Autoriser le séparateur et/ou le casque antibruit</a:t>
          </a:r>
        </a:p>
      </dgm:t>
    </dgm:pt>
    <dgm:pt modelId="{FAA0727C-C612-480F-9D3B-D4D6DDEE1F40}" type="parTrans" cxnId="{369505DB-69D3-4828-A43C-07D9988D7157}">
      <dgm:prSet/>
      <dgm:spPr>
        <a:ln w="19050">
          <a:solidFill>
            <a:schemeClr val="accent1"/>
          </a:solidFill>
        </a:ln>
      </dgm:spPr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A37A66C8-0BA5-4E7E-827F-DF44E4839A43}" type="sibTrans" cxnId="{369505DB-69D3-4828-A43C-07D9988D7157}">
      <dgm:prSet/>
      <dgm:spPr/>
      <dgm:t>
        <a:bodyPr/>
        <a:lstStyle/>
        <a:p>
          <a:endParaRPr lang="fr-FR">
            <a:solidFill>
              <a:schemeClr val="tx2"/>
            </a:solidFill>
          </a:endParaRPr>
        </a:p>
      </dgm:t>
    </dgm:pt>
    <dgm:pt modelId="{200E85E0-4BAB-46CC-A198-6B2B87604BD5}" type="pres">
      <dgm:prSet presAssocID="{DC7D4710-69B3-44B2-B0E6-9B5AD605655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DF8B4A6-3D3D-44E0-86DB-84D9AFF4B13A}" type="pres">
      <dgm:prSet presAssocID="{12C0D8CB-D82B-42B2-9A21-FFC12043D92D}" presName="root1" presStyleCnt="0"/>
      <dgm:spPr/>
    </dgm:pt>
    <dgm:pt modelId="{44D606FB-2BAD-41BA-A418-E0440EC98CE9}" type="pres">
      <dgm:prSet presAssocID="{12C0D8CB-D82B-42B2-9A21-FFC12043D92D}" presName="LevelOneTextNode" presStyleLbl="node0" presStyleIdx="0" presStyleCnt="1" custScaleX="147394" custScaleY="49826" custLinFactNeighborX="-31434" custLinFactNeighborY="0">
        <dgm:presLayoutVars>
          <dgm:chPref val="3"/>
        </dgm:presLayoutVars>
      </dgm:prSet>
      <dgm:spPr/>
    </dgm:pt>
    <dgm:pt modelId="{9A5FD152-5A8F-4984-B5E0-CB804F7ACB68}" type="pres">
      <dgm:prSet presAssocID="{12C0D8CB-D82B-42B2-9A21-FFC12043D92D}" presName="level2hierChild" presStyleCnt="0"/>
      <dgm:spPr/>
    </dgm:pt>
    <dgm:pt modelId="{9C7A8F24-9A78-426E-8650-263A17CF7322}" type="pres">
      <dgm:prSet presAssocID="{C6EC894D-E97C-47DD-A519-EE0912D98F32}" presName="conn2-1" presStyleLbl="parChTrans1D2" presStyleIdx="0" presStyleCnt="4"/>
      <dgm:spPr/>
    </dgm:pt>
    <dgm:pt modelId="{DC331471-B7FE-4A82-9868-89E0C3843B95}" type="pres">
      <dgm:prSet presAssocID="{C6EC894D-E97C-47DD-A519-EE0912D98F32}" presName="connTx" presStyleLbl="parChTrans1D2" presStyleIdx="0" presStyleCnt="4"/>
      <dgm:spPr/>
    </dgm:pt>
    <dgm:pt modelId="{77A3C1A2-57F7-4686-9321-EB90C9FB404C}" type="pres">
      <dgm:prSet presAssocID="{7AC4FF3C-F12F-4246-94C8-38D0C82CA878}" presName="root2" presStyleCnt="0"/>
      <dgm:spPr/>
    </dgm:pt>
    <dgm:pt modelId="{A79FF67C-71C3-4370-9988-7DC18D0B7206}" type="pres">
      <dgm:prSet presAssocID="{7AC4FF3C-F12F-4246-94C8-38D0C82CA878}" presName="LevelTwoTextNode" presStyleLbl="node2" presStyleIdx="0" presStyleCnt="4" custScaleX="161779" custScaleY="108678">
        <dgm:presLayoutVars>
          <dgm:chPref val="3"/>
        </dgm:presLayoutVars>
      </dgm:prSet>
      <dgm:spPr/>
    </dgm:pt>
    <dgm:pt modelId="{00474684-E0E9-4446-B00A-C8F8765617A4}" type="pres">
      <dgm:prSet presAssocID="{7AC4FF3C-F12F-4246-94C8-38D0C82CA878}" presName="level3hierChild" presStyleCnt="0"/>
      <dgm:spPr/>
    </dgm:pt>
    <dgm:pt modelId="{56561B87-2D24-4592-9B5E-8B7168A421B0}" type="pres">
      <dgm:prSet presAssocID="{24F070D8-C643-4C4B-9B8B-6301C8CF6CD9}" presName="conn2-1" presStyleLbl="parChTrans1D2" presStyleIdx="1" presStyleCnt="4"/>
      <dgm:spPr/>
    </dgm:pt>
    <dgm:pt modelId="{C603946B-4628-411E-9798-1F2C81D30694}" type="pres">
      <dgm:prSet presAssocID="{24F070D8-C643-4C4B-9B8B-6301C8CF6CD9}" presName="connTx" presStyleLbl="parChTrans1D2" presStyleIdx="1" presStyleCnt="4"/>
      <dgm:spPr/>
    </dgm:pt>
    <dgm:pt modelId="{5D8DE22E-EAB7-4F07-9B61-E4410F120230}" type="pres">
      <dgm:prSet presAssocID="{4B7491EC-A46F-411B-86A7-81855C50B9A4}" presName="root2" presStyleCnt="0"/>
      <dgm:spPr/>
    </dgm:pt>
    <dgm:pt modelId="{E0EF2132-319F-437B-8194-EE770740F761}" type="pres">
      <dgm:prSet presAssocID="{4B7491EC-A46F-411B-86A7-81855C50B9A4}" presName="LevelTwoTextNode" presStyleLbl="node2" presStyleIdx="1" presStyleCnt="4" custScaleX="159878" custScaleY="62102">
        <dgm:presLayoutVars>
          <dgm:chPref val="3"/>
        </dgm:presLayoutVars>
      </dgm:prSet>
      <dgm:spPr/>
    </dgm:pt>
    <dgm:pt modelId="{5E8FA923-9CC2-48B3-B18E-B9F8F95FD46F}" type="pres">
      <dgm:prSet presAssocID="{4B7491EC-A46F-411B-86A7-81855C50B9A4}" presName="level3hierChild" presStyleCnt="0"/>
      <dgm:spPr/>
    </dgm:pt>
    <dgm:pt modelId="{4D5FA818-8322-4D9F-BFE4-5E89976DAE92}" type="pres">
      <dgm:prSet presAssocID="{1CF1A62C-A38A-4DC2-8137-7292C282D034}" presName="conn2-1" presStyleLbl="parChTrans1D2" presStyleIdx="2" presStyleCnt="4"/>
      <dgm:spPr/>
    </dgm:pt>
    <dgm:pt modelId="{CC5D35FC-C4B4-4896-BAB2-EFC0C68DBE29}" type="pres">
      <dgm:prSet presAssocID="{1CF1A62C-A38A-4DC2-8137-7292C282D034}" presName="connTx" presStyleLbl="parChTrans1D2" presStyleIdx="2" presStyleCnt="4"/>
      <dgm:spPr/>
    </dgm:pt>
    <dgm:pt modelId="{AF37EBF5-4F68-458C-9538-9C1696D9A68A}" type="pres">
      <dgm:prSet presAssocID="{6E3B131F-4473-4C6A-B86E-A3BCF54E7A6F}" presName="root2" presStyleCnt="0"/>
      <dgm:spPr/>
    </dgm:pt>
    <dgm:pt modelId="{DC808595-7B87-4E43-A594-6E425C8604A8}" type="pres">
      <dgm:prSet presAssocID="{6E3B131F-4473-4C6A-B86E-A3BCF54E7A6F}" presName="LevelTwoTextNode" presStyleLbl="node2" presStyleIdx="2" presStyleCnt="4" custScaleX="158899" custScaleY="60115">
        <dgm:presLayoutVars>
          <dgm:chPref val="3"/>
        </dgm:presLayoutVars>
      </dgm:prSet>
      <dgm:spPr/>
    </dgm:pt>
    <dgm:pt modelId="{3BB79C4F-2277-4726-9E19-CDC1FC6FC750}" type="pres">
      <dgm:prSet presAssocID="{6E3B131F-4473-4C6A-B86E-A3BCF54E7A6F}" presName="level3hierChild" presStyleCnt="0"/>
      <dgm:spPr/>
    </dgm:pt>
    <dgm:pt modelId="{83A1C712-0BE1-4396-9691-4AC1223B1093}" type="pres">
      <dgm:prSet presAssocID="{FAA0727C-C612-480F-9D3B-D4D6DDEE1F40}" presName="conn2-1" presStyleLbl="parChTrans1D2" presStyleIdx="3" presStyleCnt="4"/>
      <dgm:spPr/>
    </dgm:pt>
    <dgm:pt modelId="{E84A6AC7-E2EB-4403-9F7E-AA088B872220}" type="pres">
      <dgm:prSet presAssocID="{FAA0727C-C612-480F-9D3B-D4D6DDEE1F40}" presName="connTx" presStyleLbl="parChTrans1D2" presStyleIdx="3" presStyleCnt="4"/>
      <dgm:spPr/>
    </dgm:pt>
    <dgm:pt modelId="{7D4DC9ED-86B7-4B34-9529-F6D37D0A35CC}" type="pres">
      <dgm:prSet presAssocID="{45C8CCC6-533D-45B0-88B5-C25D407BA7CC}" presName="root2" presStyleCnt="0"/>
      <dgm:spPr/>
    </dgm:pt>
    <dgm:pt modelId="{DF3DD331-4601-4BE7-8B06-702EC4A70F52}" type="pres">
      <dgm:prSet presAssocID="{45C8CCC6-533D-45B0-88B5-C25D407BA7CC}" presName="LevelTwoTextNode" presStyleLbl="node2" presStyleIdx="3" presStyleCnt="4" custScaleX="158899" custScaleY="77252">
        <dgm:presLayoutVars>
          <dgm:chPref val="3"/>
        </dgm:presLayoutVars>
      </dgm:prSet>
      <dgm:spPr/>
    </dgm:pt>
    <dgm:pt modelId="{583B7E97-EAB1-41F7-AC48-A3228927770D}" type="pres">
      <dgm:prSet presAssocID="{45C8CCC6-533D-45B0-88B5-C25D407BA7CC}" presName="level3hierChild" presStyleCnt="0"/>
      <dgm:spPr/>
    </dgm:pt>
  </dgm:ptLst>
  <dgm:cxnLst>
    <dgm:cxn modelId="{97EB3E0E-C980-4F42-97E8-6F0AD0A34A35}" type="presOf" srcId="{24F070D8-C643-4C4B-9B8B-6301C8CF6CD9}" destId="{C603946B-4628-411E-9798-1F2C81D30694}" srcOrd="1" destOrd="0" presId="urn:microsoft.com/office/officeart/2005/8/layout/hierarchy2"/>
    <dgm:cxn modelId="{B0549530-D54B-4D9C-9403-53C0348D527E}" type="presOf" srcId="{1CF1A62C-A38A-4DC2-8137-7292C282D034}" destId="{CC5D35FC-C4B4-4896-BAB2-EFC0C68DBE29}" srcOrd="1" destOrd="0" presId="urn:microsoft.com/office/officeart/2005/8/layout/hierarchy2"/>
    <dgm:cxn modelId="{5CB3F730-9A7E-47BB-A653-5466961F91FA}" type="presOf" srcId="{12C0D8CB-D82B-42B2-9A21-FFC12043D92D}" destId="{44D606FB-2BAD-41BA-A418-E0440EC98CE9}" srcOrd="0" destOrd="0" presId="urn:microsoft.com/office/officeart/2005/8/layout/hierarchy2"/>
    <dgm:cxn modelId="{325A9838-8D61-4470-9B34-B04CC35425C3}" srcId="{DC7D4710-69B3-44B2-B0E6-9B5AD6056556}" destId="{12C0D8CB-D82B-42B2-9A21-FFC12043D92D}" srcOrd="0" destOrd="0" parTransId="{057E54A2-758B-40A9-B412-45AF7C03BF18}" sibTransId="{559119F5-A005-4602-B715-D6EE6209A5E5}"/>
    <dgm:cxn modelId="{395ED345-D7F7-46FD-AEC8-6C6ADC4BECE9}" type="presOf" srcId="{C6EC894D-E97C-47DD-A519-EE0912D98F32}" destId="{9C7A8F24-9A78-426E-8650-263A17CF7322}" srcOrd="0" destOrd="0" presId="urn:microsoft.com/office/officeart/2005/8/layout/hierarchy2"/>
    <dgm:cxn modelId="{3AF16D49-77C5-4F98-91B9-DED952563E55}" type="presOf" srcId="{6E3B131F-4473-4C6A-B86E-A3BCF54E7A6F}" destId="{DC808595-7B87-4E43-A594-6E425C8604A8}" srcOrd="0" destOrd="0" presId="urn:microsoft.com/office/officeart/2005/8/layout/hierarchy2"/>
    <dgm:cxn modelId="{73D8924F-CA04-4372-869C-030D7F4F60EB}" srcId="{12C0D8CB-D82B-42B2-9A21-FFC12043D92D}" destId="{6E3B131F-4473-4C6A-B86E-A3BCF54E7A6F}" srcOrd="2" destOrd="0" parTransId="{1CF1A62C-A38A-4DC2-8137-7292C282D034}" sibTransId="{40205158-C59A-41BB-9C7D-CD6B991EBECB}"/>
    <dgm:cxn modelId="{8089C550-925A-4D18-984C-F00083BEBA5F}" type="presOf" srcId="{FAA0727C-C612-480F-9D3B-D4D6DDEE1F40}" destId="{E84A6AC7-E2EB-4403-9F7E-AA088B872220}" srcOrd="1" destOrd="0" presId="urn:microsoft.com/office/officeart/2005/8/layout/hierarchy2"/>
    <dgm:cxn modelId="{9C224E56-BF0B-44CB-8B7B-FCD5D62B729D}" type="presOf" srcId="{24F070D8-C643-4C4B-9B8B-6301C8CF6CD9}" destId="{56561B87-2D24-4592-9B5E-8B7168A421B0}" srcOrd="0" destOrd="0" presId="urn:microsoft.com/office/officeart/2005/8/layout/hierarchy2"/>
    <dgm:cxn modelId="{FB32805A-7BE7-40A7-AD46-73E306506139}" type="presOf" srcId="{DC7D4710-69B3-44B2-B0E6-9B5AD6056556}" destId="{200E85E0-4BAB-46CC-A198-6B2B87604BD5}" srcOrd="0" destOrd="0" presId="urn:microsoft.com/office/officeart/2005/8/layout/hierarchy2"/>
    <dgm:cxn modelId="{04047688-A2A0-4FC4-9CB2-36B1409EB631}" srcId="{12C0D8CB-D82B-42B2-9A21-FFC12043D92D}" destId="{4B7491EC-A46F-411B-86A7-81855C50B9A4}" srcOrd="1" destOrd="0" parTransId="{24F070D8-C643-4C4B-9B8B-6301C8CF6CD9}" sibTransId="{4941C046-930F-46DE-B8F3-590332FE22CB}"/>
    <dgm:cxn modelId="{09F5979E-374D-43B8-A780-44F259EB8C0E}" type="presOf" srcId="{C6EC894D-E97C-47DD-A519-EE0912D98F32}" destId="{DC331471-B7FE-4A82-9868-89E0C3843B95}" srcOrd="1" destOrd="0" presId="urn:microsoft.com/office/officeart/2005/8/layout/hierarchy2"/>
    <dgm:cxn modelId="{185025BA-4209-4955-99E2-5673058D0F1F}" type="presOf" srcId="{1CF1A62C-A38A-4DC2-8137-7292C282D034}" destId="{4D5FA818-8322-4D9F-BFE4-5E89976DAE92}" srcOrd="0" destOrd="0" presId="urn:microsoft.com/office/officeart/2005/8/layout/hierarchy2"/>
    <dgm:cxn modelId="{64F602BF-28F6-4C36-A812-40D328617E2B}" type="presOf" srcId="{4B7491EC-A46F-411B-86A7-81855C50B9A4}" destId="{E0EF2132-319F-437B-8194-EE770740F761}" srcOrd="0" destOrd="0" presId="urn:microsoft.com/office/officeart/2005/8/layout/hierarchy2"/>
    <dgm:cxn modelId="{BAC856D1-47AC-4FD0-BB49-ABF8C08EFB1F}" type="presOf" srcId="{FAA0727C-C612-480F-9D3B-D4D6DDEE1F40}" destId="{83A1C712-0BE1-4396-9691-4AC1223B1093}" srcOrd="0" destOrd="0" presId="urn:microsoft.com/office/officeart/2005/8/layout/hierarchy2"/>
    <dgm:cxn modelId="{9E1E48D4-1D57-4D5F-B8F5-60964D20F057}" type="presOf" srcId="{45C8CCC6-533D-45B0-88B5-C25D407BA7CC}" destId="{DF3DD331-4601-4BE7-8B06-702EC4A70F52}" srcOrd="0" destOrd="0" presId="urn:microsoft.com/office/officeart/2005/8/layout/hierarchy2"/>
    <dgm:cxn modelId="{369505DB-69D3-4828-A43C-07D9988D7157}" srcId="{12C0D8CB-D82B-42B2-9A21-FFC12043D92D}" destId="{45C8CCC6-533D-45B0-88B5-C25D407BA7CC}" srcOrd="3" destOrd="0" parTransId="{FAA0727C-C612-480F-9D3B-D4D6DDEE1F40}" sibTransId="{A37A66C8-0BA5-4E7E-827F-DF44E4839A43}"/>
    <dgm:cxn modelId="{25DF38E1-468B-4074-B35D-1BCAB3337947}" srcId="{12C0D8CB-D82B-42B2-9A21-FFC12043D92D}" destId="{7AC4FF3C-F12F-4246-94C8-38D0C82CA878}" srcOrd="0" destOrd="0" parTransId="{C6EC894D-E97C-47DD-A519-EE0912D98F32}" sibTransId="{17FD2821-DF2B-4786-B14A-E73A7CBBCFB7}"/>
    <dgm:cxn modelId="{99DAA4EA-8EF2-43A6-B59E-DC031F95C3B6}" type="presOf" srcId="{7AC4FF3C-F12F-4246-94C8-38D0C82CA878}" destId="{A79FF67C-71C3-4370-9988-7DC18D0B7206}" srcOrd="0" destOrd="0" presId="urn:microsoft.com/office/officeart/2005/8/layout/hierarchy2"/>
    <dgm:cxn modelId="{40AA5920-255B-4EAC-97DF-CDA6079D8DB8}" type="presParOf" srcId="{200E85E0-4BAB-46CC-A198-6B2B87604BD5}" destId="{0DF8B4A6-3D3D-44E0-86DB-84D9AFF4B13A}" srcOrd="0" destOrd="0" presId="urn:microsoft.com/office/officeart/2005/8/layout/hierarchy2"/>
    <dgm:cxn modelId="{8A4912DA-52A9-41AB-9BC1-53E000BDE154}" type="presParOf" srcId="{0DF8B4A6-3D3D-44E0-86DB-84D9AFF4B13A}" destId="{44D606FB-2BAD-41BA-A418-E0440EC98CE9}" srcOrd="0" destOrd="0" presId="urn:microsoft.com/office/officeart/2005/8/layout/hierarchy2"/>
    <dgm:cxn modelId="{EDB2B535-C62F-4540-94B1-0C638BA7BBEB}" type="presParOf" srcId="{0DF8B4A6-3D3D-44E0-86DB-84D9AFF4B13A}" destId="{9A5FD152-5A8F-4984-B5E0-CB804F7ACB68}" srcOrd="1" destOrd="0" presId="urn:microsoft.com/office/officeart/2005/8/layout/hierarchy2"/>
    <dgm:cxn modelId="{1689F2C8-4F1F-48AE-8433-106BB2818916}" type="presParOf" srcId="{9A5FD152-5A8F-4984-B5E0-CB804F7ACB68}" destId="{9C7A8F24-9A78-426E-8650-263A17CF7322}" srcOrd="0" destOrd="0" presId="urn:microsoft.com/office/officeart/2005/8/layout/hierarchy2"/>
    <dgm:cxn modelId="{640E40CA-2786-4C58-B2B7-A2813D3B8D4F}" type="presParOf" srcId="{9C7A8F24-9A78-426E-8650-263A17CF7322}" destId="{DC331471-B7FE-4A82-9868-89E0C3843B95}" srcOrd="0" destOrd="0" presId="urn:microsoft.com/office/officeart/2005/8/layout/hierarchy2"/>
    <dgm:cxn modelId="{3B23E0CA-C6F4-4EB6-9C17-793F2BA47287}" type="presParOf" srcId="{9A5FD152-5A8F-4984-B5E0-CB804F7ACB68}" destId="{77A3C1A2-57F7-4686-9321-EB90C9FB404C}" srcOrd="1" destOrd="0" presId="urn:microsoft.com/office/officeart/2005/8/layout/hierarchy2"/>
    <dgm:cxn modelId="{BDC5A816-EE70-4B16-B272-343A0486E849}" type="presParOf" srcId="{77A3C1A2-57F7-4686-9321-EB90C9FB404C}" destId="{A79FF67C-71C3-4370-9988-7DC18D0B7206}" srcOrd="0" destOrd="0" presId="urn:microsoft.com/office/officeart/2005/8/layout/hierarchy2"/>
    <dgm:cxn modelId="{BA2A7283-B261-4660-B537-DC2C2F3F08C5}" type="presParOf" srcId="{77A3C1A2-57F7-4686-9321-EB90C9FB404C}" destId="{00474684-E0E9-4446-B00A-C8F8765617A4}" srcOrd="1" destOrd="0" presId="urn:microsoft.com/office/officeart/2005/8/layout/hierarchy2"/>
    <dgm:cxn modelId="{13B7D9CF-86FE-42AC-8D49-1D38E28F3160}" type="presParOf" srcId="{9A5FD152-5A8F-4984-B5E0-CB804F7ACB68}" destId="{56561B87-2D24-4592-9B5E-8B7168A421B0}" srcOrd="2" destOrd="0" presId="urn:microsoft.com/office/officeart/2005/8/layout/hierarchy2"/>
    <dgm:cxn modelId="{068E9E30-AEC7-49E2-BE6E-5EA8D7DBB1EE}" type="presParOf" srcId="{56561B87-2D24-4592-9B5E-8B7168A421B0}" destId="{C603946B-4628-411E-9798-1F2C81D30694}" srcOrd="0" destOrd="0" presId="urn:microsoft.com/office/officeart/2005/8/layout/hierarchy2"/>
    <dgm:cxn modelId="{0D9A669C-C566-4CD1-A98C-E5FF60F95659}" type="presParOf" srcId="{9A5FD152-5A8F-4984-B5E0-CB804F7ACB68}" destId="{5D8DE22E-EAB7-4F07-9B61-E4410F120230}" srcOrd="3" destOrd="0" presId="urn:microsoft.com/office/officeart/2005/8/layout/hierarchy2"/>
    <dgm:cxn modelId="{5552C076-DA54-4225-9BA1-0A03DB07483C}" type="presParOf" srcId="{5D8DE22E-EAB7-4F07-9B61-E4410F120230}" destId="{E0EF2132-319F-437B-8194-EE770740F761}" srcOrd="0" destOrd="0" presId="urn:microsoft.com/office/officeart/2005/8/layout/hierarchy2"/>
    <dgm:cxn modelId="{9040DB06-15F5-4350-86D8-4015770B4E74}" type="presParOf" srcId="{5D8DE22E-EAB7-4F07-9B61-E4410F120230}" destId="{5E8FA923-9CC2-48B3-B18E-B9F8F95FD46F}" srcOrd="1" destOrd="0" presId="urn:microsoft.com/office/officeart/2005/8/layout/hierarchy2"/>
    <dgm:cxn modelId="{C19D1CB9-B2D1-4D10-8A78-E4095B389465}" type="presParOf" srcId="{9A5FD152-5A8F-4984-B5E0-CB804F7ACB68}" destId="{4D5FA818-8322-4D9F-BFE4-5E89976DAE92}" srcOrd="4" destOrd="0" presId="urn:microsoft.com/office/officeart/2005/8/layout/hierarchy2"/>
    <dgm:cxn modelId="{BD18723C-2653-4165-A783-9BAAC983B751}" type="presParOf" srcId="{4D5FA818-8322-4D9F-BFE4-5E89976DAE92}" destId="{CC5D35FC-C4B4-4896-BAB2-EFC0C68DBE29}" srcOrd="0" destOrd="0" presId="urn:microsoft.com/office/officeart/2005/8/layout/hierarchy2"/>
    <dgm:cxn modelId="{21D0D17D-D635-40A8-994F-92889BB79A14}" type="presParOf" srcId="{9A5FD152-5A8F-4984-B5E0-CB804F7ACB68}" destId="{AF37EBF5-4F68-458C-9538-9C1696D9A68A}" srcOrd="5" destOrd="0" presId="urn:microsoft.com/office/officeart/2005/8/layout/hierarchy2"/>
    <dgm:cxn modelId="{D6F5E5DE-C993-4F26-801F-357F2B35A439}" type="presParOf" srcId="{AF37EBF5-4F68-458C-9538-9C1696D9A68A}" destId="{DC808595-7B87-4E43-A594-6E425C8604A8}" srcOrd="0" destOrd="0" presId="urn:microsoft.com/office/officeart/2005/8/layout/hierarchy2"/>
    <dgm:cxn modelId="{69E98F0F-949B-41C9-B823-3E6A4EABED5B}" type="presParOf" srcId="{AF37EBF5-4F68-458C-9538-9C1696D9A68A}" destId="{3BB79C4F-2277-4726-9E19-CDC1FC6FC750}" srcOrd="1" destOrd="0" presId="urn:microsoft.com/office/officeart/2005/8/layout/hierarchy2"/>
    <dgm:cxn modelId="{A1912668-A246-4BE0-90C8-0FFE233F6071}" type="presParOf" srcId="{9A5FD152-5A8F-4984-B5E0-CB804F7ACB68}" destId="{83A1C712-0BE1-4396-9691-4AC1223B1093}" srcOrd="6" destOrd="0" presId="urn:microsoft.com/office/officeart/2005/8/layout/hierarchy2"/>
    <dgm:cxn modelId="{BCE0F8AD-865C-4D6F-AE24-9D90DE8E6485}" type="presParOf" srcId="{83A1C712-0BE1-4396-9691-4AC1223B1093}" destId="{E84A6AC7-E2EB-4403-9F7E-AA088B872220}" srcOrd="0" destOrd="0" presId="urn:microsoft.com/office/officeart/2005/8/layout/hierarchy2"/>
    <dgm:cxn modelId="{A41052CF-C172-4FF9-B525-90CFA4451EA6}" type="presParOf" srcId="{9A5FD152-5A8F-4984-B5E0-CB804F7ACB68}" destId="{7D4DC9ED-86B7-4B34-9529-F6D37D0A35CC}" srcOrd="7" destOrd="0" presId="urn:microsoft.com/office/officeart/2005/8/layout/hierarchy2"/>
    <dgm:cxn modelId="{FBE36D4F-F9B4-46EB-AC88-091CE9DE3202}" type="presParOf" srcId="{7D4DC9ED-86B7-4B34-9529-F6D37D0A35CC}" destId="{DF3DD331-4601-4BE7-8B06-702EC4A70F52}" srcOrd="0" destOrd="0" presId="urn:microsoft.com/office/officeart/2005/8/layout/hierarchy2"/>
    <dgm:cxn modelId="{131E5120-D340-4666-9423-DA6E8ECEAE0C}" type="presParOf" srcId="{7D4DC9ED-86B7-4B34-9529-F6D37D0A35CC}" destId="{583B7E97-EAB1-41F7-AC48-A3228927770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7D4710-69B3-44B2-B0E6-9B5AD6056556}" type="doc">
      <dgm:prSet loTypeId="urn:microsoft.com/office/officeart/2005/8/layout/matrix1" loCatId="matrix" qsTypeId="urn:microsoft.com/office/officeart/2005/8/quickstyle/simple1#3" qsCatId="simple" csTypeId="urn:microsoft.com/office/officeart/2005/8/colors/accent4_1#3" csCatId="accent4" phldr="1"/>
      <dgm:spPr/>
      <dgm:t>
        <a:bodyPr/>
        <a:lstStyle/>
        <a:p>
          <a:endParaRPr lang="fr-FR"/>
        </a:p>
      </dgm:t>
    </dgm:pt>
    <dgm:pt modelId="{4B7491EC-A46F-411B-86A7-81855C50B9A4}">
      <dgm:prSet phldrT="[Texte]" custT="1"/>
      <dgm:spPr>
        <a:ln>
          <a:solidFill>
            <a:srgbClr val="4CC2F1"/>
          </a:solidFill>
        </a:ln>
      </dgm:spPr>
      <dgm:t>
        <a:bodyPr/>
        <a:lstStyle/>
        <a:p>
          <a:pPr algn="ctr"/>
          <a:r>
            <a:rPr lang="fr-FR" sz="2800" b="1" dirty="0">
              <a:solidFill>
                <a:schemeClr val="accent3"/>
              </a:solidFill>
              <a:latin typeface="+mn-lt"/>
            </a:rPr>
            <a:t>Préciser le temps de réalisation</a:t>
          </a:r>
        </a:p>
      </dgm:t>
    </dgm:pt>
    <dgm:pt modelId="{24F070D8-C643-4C4B-9B8B-6301C8CF6CD9}" type="parTrans" cxnId="{04047688-A2A0-4FC4-9CB2-36B1409EB631}">
      <dgm:prSet/>
      <dgm:spPr/>
      <dgm:t>
        <a:bodyPr/>
        <a:lstStyle/>
        <a:p>
          <a:endParaRPr lang="fr-FR"/>
        </a:p>
      </dgm:t>
    </dgm:pt>
    <dgm:pt modelId="{4941C046-930F-46DE-B8F3-590332FE22CB}" type="sibTrans" cxnId="{04047688-A2A0-4FC4-9CB2-36B1409EB631}">
      <dgm:prSet/>
      <dgm:spPr/>
      <dgm:t>
        <a:bodyPr/>
        <a:lstStyle/>
        <a:p>
          <a:endParaRPr lang="fr-FR"/>
        </a:p>
      </dgm:t>
    </dgm:pt>
    <dgm:pt modelId="{70E36EAF-C347-4D74-9966-5491168B7A64}">
      <dgm:prSet phldrT="[Texte]" phldr="1"/>
      <dgm:spPr/>
      <dgm:t>
        <a:bodyPr/>
        <a:lstStyle/>
        <a:p>
          <a:endParaRPr lang="fr-FR" dirty="0">
            <a:solidFill>
              <a:schemeClr val="tx2"/>
            </a:solidFill>
            <a:latin typeface="+mn-lt"/>
          </a:endParaRPr>
        </a:p>
      </dgm:t>
    </dgm:pt>
    <dgm:pt modelId="{D8AA7E2A-47CD-4F52-92BB-0060A6C9CB53}" type="parTrans" cxnId="{BE8E25F1-8122-41F8-8195-829716852427}">
      <dgm:prSet/>
      <dgm:spPr/>
      <dgm:t>
        <a:bodyPr/>
        <a:lstStyle/>
        <a:p>
          <a:endParaRPr lang="fr-FR"/>
        </a:p>
      </dgm:t>
    </dgm:pt>
    <dgm:pt modelId="{F4BF0C9E-BB59-4E20-A925-C74185289376}" type="sibTrans" cxnId="{BE8E25F1-8122-41F8-8195-829716852427}">
      <dgm:prSet/>
      <dgm:spPr/>
      <dgm:t>
        <a:bodyPr/>
        <a:lstStyle/>
        <a:p>
          <a:endParaRPr lang="fr-FR"/>
        </a:p>
      </dgm:t>
    </dgm:pt>
    <dgm:pt modelId="{7AC4FF3C-F12F-4246-94C8-38D0C82CA878}">
      <dgm:prSet phldrT="[Texte]" phldr="1"/>
      <dgm:spPr/>
      <dgm:t>
        <a:bodyPr/>
        <a:lstStyle/>
        <a:p>
          <a:endParaRPr lang="fr-FR" dirty="0">
            <a:solidFill>
              <a:schemeClr val="tx2"/>
            </a:solidFill>
            <a:latin typeface="+mn-lt"/>
          </a:endParaRPr>
        </a:p>
      </dgm:t>
    </dgm:pt>
    <dgm:pt modelId="{C6EC894D-E97C-47DD-A519-EE0912D98F32}" type="parTrans" cxnId="{25DF38E1-468B-4074-B35D-1BCAB3337947}">
      <dgm:prSet/>
      <dgm:spPr/>
      <dgm:t>
        <a:bodyPr/>
        <a:lstStyle/>
        <a:p>
          <a:endParaRPr lang="fr-FR"/>
        </a:p>
      </dgm:t>
    </dgm:pt>
    <dgm:pt modelId="{17FD2821-DF2B-4786-B14A-E73A7CBBCFB7}" type="sibTrans" cxnId="{25DF38E1-468B-4074-B35D-1BCAB3337947}">
      <dgm:prSet/>
      <dgm:spPr/>
      <dgm:t>
        <a:bodyPr/>
        <a:lstStyle/>
        <a:p>
          <a:endParaRPr lang="fr-FR"/>
        </a:p>
      </dgm:t>
    </dgm:pt>
    <dgm:pt modelId="{723583A8-8ACA-4E6E-8ADC-A54F1B7D8DC7}">
      <dgm:prSet custT="1"/>
      <dgm:spPr>
        <a:ln>
          <a:solidFill>
            <a:srgbClr val="4CC2F1"/>
          </a:solidFill>
        </a:ln>
      </dgm:spPr>
      <dgm:t>
        <a:bodyPr/>
        <a:lstStyle/>
        <a:p>
          <a:pPr algn="ctr">
            <a:spcAft>
              <a:spcPts val="600"/>
            </a:spcAft>
            <a:buNone/>
          </a:pPr>
          <a:r>
            <a:rPr lang="fr-FR" sz="1800" b="1" dirty="0">
              <a:solidFill>
                <a:schemeClr val="accent3"/>
              </a:solidFill>
              <a:latin typeface="+mn-lt"/>
            </a:rPr>
            <a:t>Pour solliciter l’attention, pour passer une consigne </a:t>
          </a:r>
        </a:p>
        <a:p>
          <a:pPr algn="ctr">
            <a:spcAft>
              <a:spcPts val="600"/>
            </a:spcAft>
            <a:buNone/>
          </a:pPr>
          <a:r>
            <a:rPr lang="fr-FR" sz="1300" i="1" dirty="0">
              <a:solidFill>
                <a:schemeClr val="tx2"/>
              </a:solidFill>
              <a:latin typeface="+mn-lt"/>
            </a:rPr>
            <a:t>(système pré-attentif des élèves)</a:t>
          </a:r>
        </a:p>
        <a:p>
          <a:pPr algn="l">
            <a:spcAft>
              <a:spcPts val="0"/>
            </a:spcAft>
            <a:buNone/>
          </a:pPr>
          <a:r>
            <a:rPr lang="fr-FR" sz="1300" dirty="0">
              <a:solidFill>
                <a:schemeClr val="tx2"/>
              </a:solidFill>
              <a:latin typeface="+mn-lt"/>
            </a:rPr>
            <a:t>- Avoir un </a:t>
          </a:r>
          <a:r>
            <a:rPr lang="fr-FR" sz="1300" b="1" dirty="0">
              <a:solidFill>
                <a:schemeClr val="accent1"/>
              </a:solidFill>
              <a:latin typeface="+mn-lt"/>
            </a:rPr>
            <a:t>code</a:t>
          </a:r>
          <a:r>
            <a:rPr lang="fr-FR" sz="1300" dirty="0">
              <a:solidFill>
                <a:schemeClr val="tx2"/>
              </a:solidFill>
              <a:latin typeface="+mn-lt"/>
            </a:rPr>
            <a:t> (mot, lieu, signal sonore) </a:t>
          </a:r>
        </a:p>
        <a:p>
          <a:pPr algn="l">
            <a:spcAft>
              <a:spcPts val="0"/>
            </a:spcAft>
            <a:buNone/>
          </a:pPr>
          <a:r>
            <a:rPr lang="fr-FR" sz="1300" dirty="0">
              <a:solidFill>
                <a:schemeClr val="tx2"/>
              </a:solidFill>
              <a:latin typeface="+mn-lt"/>
            </a:rPr>
            <a:t>- Avoir des </a:t>
          </a:r>
          <a:r>
            <a:rPr lang="fr-FR" sz="1300" b="1" dirty="0">
              <a:solidFill>
                <a:schemeClr val="accent1"/>
              </a:solidFill>
              <a:latin typeface="+mn-lt"/>
            </a:rPr>
            <a:t>stratégies de recentrage </a:t>
          </a:r>
          <a:r>
            <a:rPr lang="fr-FR" sz="1300" dirty="0">
              <a:solidFill>
                <a:schemeClr val="tx2"/>
              </a:solidFill>
              <a:latin typeface="+mn-lt"/>
            </a:rPr>
            <a:t>(toucher l’épaule, varier le ton de la voix, contact visuel, etc.)</a:t>
          </a:r>
        </a:p>
        <a:p>
          <a:pPr algn="l">
            <a:spcAft>
              <a:spcPts val="0"/>
            </a:spcAft>
            <a:buNone/>
          </a:pPr>
          <a:r>
            <a:rPr lang="fr-FR" sz="1300" dirty="0">
              <a:solidFill>
                <a:schemeClr val="tx2"/>
              </a:solidFill>
              <a:latin typeface="+mn-lt"/>
            </a:rPr>
            <a:t>- Être concis et explicite </a:t>
          </a:r>
          <a:r>
            <a:rPr lang="fr-FR" sz="1300" strike="sngStrike" dirty="0">
              <a:solidFill>
                <a:schemeClr val="tx2"/>
              </a:solidFill>
              <a:latin typeface="+mn-lt"/>
            </a:rPr>
            <a:t>« relis ta copie »</a:t>
          </a:r>
          <a:endParaRPr lang="fr-FR" sz="1300" i="1" dirty="0">
            <a:solidFill>
              <a:schemeClr val="tx2"/>
            </a:solidFill>
            <a:latin typeface="+mn-lt"/>
          </a:endParaRPr>
        </a:p>
      </dgm:t>
    </dgm:pt>
    <dgm:pt modelId="{09BEF2B3-FA64-41E0-8BF3-68E758E7299A}" type="parTrans" cxnId="{3C705D1D-0288-410A-9F4B-F5C4F7CFA084}">
      <dgm:prSet/>
      <dgm:spPr/>
      <dgm:t>
        <a:bodyPr/>
        <a:lstStyle/>
        <a:p>
          <a:endParaRPr lang="fr-FR"/>
        </a:p>
      </dgm:t>
    </dgm:pt>
    <dgm:pt modelId="{B659EC28-30B4-4F98-AE57-78D4FD617D6D}" type="sibTrans" cxnId="{3C705D1D-0288-410A-9F4B-F5C4F7CFA084}">
      <dgm:prSet/>
      <dgm:spPr/>
      <dgm:t>
        <a:bodyPr/>
        <a:lstStyle/>
        <a:p>
          <a:endParaRPr lang="fr-FR"/>
        </a:p>
      </dgm:t>
    </dgm:pt>
    <dgm:pt modelId="{979FC1A8-EB14-4376-9545-0BAEA08E7BB8}">
      <dgm:prSet custT="1"/>
      <dgm:spPr>
        <a:ln>
          <a:solidFill>
            <a:srgbClr val="4CC2F1"/>
          </a:solidFill>
        </a:ln>
      </dgm:spPr>
      <dgm:t>
        <a:bodyPr/>
        <a:lstStyle/>
        <a:p>
          <a:pPr algn="ctr"/>
          <a:r>
            <a:rPr lang="fr-FR" sz="2800" b="1" dirty="0">
              <a:solidFill>
                <a:schemeClr val="accent3"/>
              </a:solidFill>
              <a:latin typeface="+mn-lt"/>
            </a:rPr>
            <a:t>Phrase affirmative</a:t>
          </a:r>
        </a:p>
        <a:p>
          <a:pPr algn="l"/>
          <a:endParaRPr lang="fr-FR" sz="1900" dirty="0">
            <a:solidFill>
              <a:schemeClr val="tx2"/>
            </a:solidFill>
            <a:latin typeface="+mn-lt"/>
          </a:endParaRPr>
        </a:p>
      </dgm:t>
    </dgm:pt>
    <dgm:pt modelId="{407A62A7-B938-40FC-A272-C33712636FC8}" type="parTrans" cxnId="{50B1E8F7-F0F2-46C7-8009-66E87EEC568D}">
      <dgm:prSet/>
      <dgm:spPr/>
      <dgm:t>
        <a:bodyPr/>
        <a:lstStyle/>
        <a:p>
          <a:endParaRPr lang="fr-FR"/>
        </a:p>
      </dgm:t>
    </dgm:pt>
    <dgm:pt modelId="{D616A709-2F0D-44A8-B029-499072F349CB}" type="sibTrans" cxnId="{50B1E8F7-F0F2-46C7-8009-66E87EEC568D}">
      <dgm:prSet/>
      <dgm:spPr/>
      <dgm:t>
        <a:bodyPr/>
        <a:lstStyle/>
        <a:p>
          <a:endParaRPr lang="fr-FR"/>
        </a:p>
      </dgm:t>
    </dgm:pt>
    <dgm:pt modelId="{12C0D8CB-D82B-42B2-9A21-FFC12043D92D}">
      <dgm:prSet phldrT="[Texte]" phldr="0" custT="1"/>
      <dgm:spPr>
        <a:solidFill>
          <a:srgbClr val="4CC2F1"/>
        </a:solidFill>
        <a:ln>
          <a:solidFill>
            <a:schemeClr val="accent1"/>
          </a:solidFill>
        </a:ln>
      </dgm:spPr>
      <dgm:t>
        <a:bodyPr/>
        <a:lstStyle/>
        <a:p>
          <a:r>
            <a:rPr lang="fr-FR" sz="2000" b="1" dirty="0">
              <a:solidFill>
                <a:schemeClr val="accent3"/>
              </a:solidFill>
              <a:latin typeface="+mn-lt"/>
            </a:rPr>
            <a:t>La consigne</a:t>
          </a:r>
        </a:p>
      </dgm:t>
    </dgm:pt>
    <dgm:pt modelId="{559119F5-A005-4602-B715-D6EE6209A5E5}" type="sibTrans" cxnId="{325A9838-8D61-4470-9B34-B04CC35425C3}">
      <dgm:prSet/>
      <dgm:spPr/>
      <dgm:t>
        <a:bodyPr/>
        <a:lstStyle/>
        <a:p>
          <a:endParaRPr lang="fr-FR"/>
        </a:p>
      </dgm:t>
    </dgm:pt>
    <dgm:pt modelId="{057E54A2-758B-40A9-B412-45AF7C03BF18}" type="parTrans" cxnId="{325A9838-8D61-4470-9B34-B04CC35425C3}">
      <dgm:prSet/>
      <dgm:spPr/>
      <dgm:t>
        <a:bodyPr/>
        <a:lstStyle/>
        <a:p>
          <a:endParaRPr lang="fr-FR"/>
        </a:p>
      </dgm:t>
    </dgm:pt>
    <dgm:pt modelId="{7DE63992-0763-4464-8A8D-06737E9033B2}">
      <dgm:prSet phldrT="[Texte]" custT="1"/>
      <dgm:spPr>
        <a:ln>
          <a:solidFill>
            <a:srgbClr val="4CC2F1"/>
          </a:solidFill>
        </a:ln>
      </dgm:spPr>
      <dgm:t>
        <a:bodyPr/>
        <a:lstStyle/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§"/>
          </a:pPr>
          <a:r>
            <a:rPr lang="fr-FR" sz="1800" b="1" dirty="0">
              <a:solidFill>
                <a:schemeClr val="accent3"/>
              </a:solidFill>
              <a:latin typeface="+mn-lt"/>
            </a:rPr>
            <a:t>Accompagner les consignes orales</a:t>
          </a:r>
        </a:p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§"/>
          </a:pPr>
          <a:r>
            <a:rPr lang="fr-FR" sz="1300" i="1" dirty="0">
              <a:solidFill>
                <a:schemeClr val="tx2"/>
              </a:solidFill>
              <a:latin typeface="+mn-lt"/>
            </a:rPr>
            <a:t>(multiplier les canaux sensoriels)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1300" dirty="0">
              <a:solidFill>
                <a:schemeClr val="tx2"/>
              </a:solidFill>
              <a:latin typeface="+mn-lt"/>
            </a:rPr>
            <a:t>- D’un support écrit ou visuel (</a:t>
          </a:r>
          <a:r>
            <a:rPr lang="fr-FR" sz="1300" dirty="0">
              <a:solidFill>
                <a:schemeClr val="tx2"/>
              </a:solidFill>
              <a:latin typeface="+mn-lt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communication alternative améliorée</a:t>
          </a:r>
          <a:r>
            <a:rPr lang="fr-FR" sz="1300" dirty="0">
              <a:solidFill>
                <a:schemeClr val="tx2"/>
              </a:solidFill>
              <a:latin typeface="+mn-lt"/>
            </a:rPr>
            <a:t>)</a:t>
          </a:r>
          <a:endParaRPr lang="fr-FR" sz="1300" baseline="30000" dirty="0">
            <a:solidFill>
              <a:schemeClr val="tx2"/>
            </a:solidFill>
            <a:latin typeface="+mn-lt"/>
          </a:endParaRPr>
        </a:p>
        <a:p>
          <a:pPr marL="0" lvl="0" algn="l" defTabSz="93345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Char char="§"/>
          </a:pPr>
          <a:r>
            <a:rPr lang="fr-FR" sz="1300" dirty="0">
              <a:solidFill>
                <a:schemeClr val="tx2"/>
              </a:solidFill>
              <a:latin typeface="+mn-lt"/>
            </a:rPr>
            <a:t>- D’une reformulation par l’élève</a:t>
          </a:r>
        </a:p>
      </dgm:t>
    </dgm:pt>
    <dgm:pt modelId="{45A5DAF2-59ED-4252-A344-038EAADB46BE}" type="sibTrans" cxnId="{E5DEF563-5AB4-4287-ACAC-935A91B121F3}">
      <dgm:prSet/>
      <dgm:spPr/>
      <dgm:t>
        <a:bodyPr/>
        <a:lstStyle/>
        <a:p>
          <a:endParaRPr lang="fr-FR"/>
        </a:p>
      </dgm:t>
    </dgm:pt>
    <dgm:pt modelId="{1DB5D0DC-4CDC-4766-882B-118F73472B92}" type="parTrans" cxnId="{E5DEF563-5AB4-4287-ACAC-935A91B121F3}">
      <dgm:prSet/>
      <dgm:spPr/>
      <dgm:t>
        <a:bodyPr/>
        <a:lstStyle/>
        <a:p>
          <a:endParaRPr lang="fr-FR"/>
        </a:p>
      </dgm:t>
    </dgm:pt>
    <dgm:pt modelId="{E9B94F95-8D98-413F-9FF0-B64A4A2D1248}">
      <dgm:prSet custT="1"/>
      <dgm:spPr>
        <a:ln>
          <a:solidFill>
            <a:srgbClr val="4CC2F1"/>
          </a:solidFill>
        </a:ln>
      </dgm:spPr>
      <dgm:t>
        <a:bodyPr/>
        <a:lstStyle/>
        <a:p>
          <a:pPr algn="l">
            <a:spcAft>
              <a:spcPct val="15000"/>
            </a:spcAft>
            <a:buNone/>
          </a:pPr>
          <a:r>
            <a:rPr lang="fr-FR" sz="1300" b="1" dirty="0">
              <a:solidFill>
                <a:schemeClr val="accent1"/>
              </a:solidFill>
              <a:latin typeface="+mn-lt"/>
            </a:rPr>
            <a:t>fractionner</a:t>
          </a:r>
          <a:r>
            <a:rPr lang="fr-FR" sz="1300" dirty="0">
              <a:solidFill>
                <a:schemeClr val="tx2"/>
              </a:solidFill>
              <a:latin typeface="+mn-lt"/>
            </a:rPr>
            <a:t> la consigne en plusieurs étapes simplifiées</a:t>
          </a:r>
          <a:endParaRPr lang="fr-FR" sz="1300" strike="sngStrike" dirty="0">
            <a:solidFill>
              <a:schemeClr val="tx2"/>
            </a:solidFill>
            <a:latin typeface="+mn-lt"/>
          </a:endParaRPr>
        </a:p>
      </dgm:t>
    </dgm:pt>
    <dgm:pt modelId="{024D9CE5-A19D-44EF-9D1F-634290CDAF70}" type="parTrans" cxnId="{62336837-A556-4C93-8261-0C713841DAA0}">
      <dgm:prSet/>
      <dgm:spPr/>
      <dgm:t>
        <a:bodyPr/>
        <a:lstStyle/>
        <a:p>
          <a:endParaRPr lang="fr-FR"/>
        </a:p>
      </dgm:t>
    </dgm:pt>
    <dgm:pt modelId="{C29EEF16-7339-4C38-A25F-EEEA1B297AA8}" type="sibTrans" cxnId="{62336837-A556-4C93-8261-0C713841DAA0}">
      <dgm:prSet/>
      <dgm:spPr/>
      <dgm:t>
        <a:bodyPr/>
        <a:lstStyle/>
        <a:p>
          <a:endParaRPr lang="fr-FR"/>
        </a:p>
      </dgm:t>
    </dgm:pt>
    <dgm:pt modelId="{B3B60DB2-09A1-495C-A2DD-1501E6E56436}" type="pres">
      <dgm:prSet presAssocID="{DC7D4710-69B3-44B2-B0E6-9B5AD605655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D3998E3-FD42-4F63-86E4-396559133E87}" type="pres">
      <dgm:prSet presAssocID="{DC7D4710-69B3-44B2-B0E6-9B5AD6056556}" presName="matrix" presStyleCnt="0"/>
      <dgm:spPr/>
    </dgm:pt>
    <dgm:pt modelId="{5EC6FD5E-271A-407E-8195-A883C629881C}" type="pres">
      <dgm:prSet presAssocID="{DC7D4710-69B3-44B2-B0E6-9B5AD6056556}" presName="tile1" presStyleLbl="node1" presStyleIdx="0" presStyleCnt="4" custLinFactNeighborX="-1595" custLinFactNeighborY="-396"/>
      <dgm:spPr/>
    </dgm:pt>
    <dgm:pt modelId="{E26B483B-4973-49D2-A97F-4D7F9C0131C1}" type="pres">
      <dgm:prSet presAssocID="{DC7D4710-69B3-44B2-B0E6-9B5AD605655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6664124-C133-4E4A-9352-71D65D350851}" type="pres">
      <dgm:prSet presAssocID="{DC7D4710-69B3-44B2-B0E6-9B5AD6056556}" presName="tile2" presStyleLbl="node1" presStyleIdx="1" presStyleCnt="4" custLinFactNeighborY="-2978"/>
      <dgm:spPr/>
    </dgm:pt>
    <dgm:pt modelId="{B6719E22-C316-4FB1-9246-78E747F2D94C}" type="pres">
      <dgm:prSet presAssocID="{DC7D4710-69B3-44B2-B0E6-9B5AD605655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D518A4-5472-4F69-AE72-956CCEEC3781}" type="pres">
      <dgm:prSet presAssocID="{DC7D4710-69B3-44B2-B0E6-9B5AD6056556}" presName="tile3" presStyleLbl="node1" presStyleIdx="2" presStyleCnt="4"/>
      <dgm:spPr/>
    </dgm:pt>
    <dgm:pt modelId="{72AB2F1A-7447-4AB2-AD06-E2E9F1D424DE}" type="pres">
      <dgm:prSet presAssocID="{DC7D4710-69B3-44B2-B0E6-9B5AD605655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50EAD5-BFBA-4D42-B0B5-00F15C19F033}" type="pres">
      <dgm:prSet presAssocID="{DC7D4710-69B3-44B2-B0E6-9B5AD6056556}" presName="tile4" presStyleLbl="node1" presStyleIdx="3" presStyleCnt="4" custLinFactNeighborX="50000" custLinFactNeighborY="0"/>
      <dgm:spPr/>
    </dgm:pt>
    <dgm:pt modelId="{F8AE289D-BA81-4A2F-AD73-3931D456526C}" type="pres">
      <dgm:prSet presAssocID="{DC7D4710-69B3-44B2-B0E6-9B5AD605655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80A00246-1617-4ECD-BFFB-4C322F25C417}" type="pres">
      <dgm:prSet presAssocID="{DC7D4710-69B3-44B2-B0E6-9B5AD6056556}" presName="centerTile" presStyleLbl="fgShp" presStyleIdx="0" presStyleCnt="1" custScaleX="107251" custScaleY="42388" custLinFactNeighborX="246" custLinFactNeighborY="706">
        <dgm:presLayoutVars>
          <dgm:chMax val="0"/>
          <dgm:chPref val="0"/>
        </dgm:presLayoutVars>
      </dgm:prSet>
      <dgm:spPr/>
    </dgm:pt>
  </dgm:ptLst>
  <dgm:cxnLst>
    <dgm:cxn modelId="{E02C880C-5294-4832-B331-44C9616C107D}" type="presOf" srcId="{723583A8-8ACA-4E6E-8ADC-A54F1B7D8DC7}" destId="{5EC6FD5E-271A-407E-8195-A883C629881C}" srcOrd="0" destOrd="0" presId="urn:microsoft.com/office/officeart/2005/8/layout/matrix1"/>
    <dgm:cxn modelId="{9C5EEB11-95FA-4747-A939-3CFF0D0DB42D}" type="presOf" srcId="{DC7D4710-69B3-44B2-B0E6-9B5AD6056556}" destId="{B3B60DB2-09A1-495C-A2DD-1501E6E56436}" srcOrd="0" destOrd="0" presId="urn:microsoft.com/office/officeart/2005/8/layout/matrix1"/>
    <dgm:cxn modelId="{BA93791C-1D43-4775-B841-4565CB3BC5D7}" type="presOf" srcId="{7DE63992-0763-4464-8A8D-06737E9033B2}" destId="{B6719E22-C316-4FB1-9246-78E747F2D94C}" srcOrd="1" destOrd="0" presId="urn:microsoft.com/office/officeart/2005/8/layout/matrix1"/>
    <dgm:cxn modelId="{3C705D1D-0288-410A-9F4B-F5C4F7CFA084}" srcId="{12C0D8CB-D82B-42B2-9A21-FFC12043D92D}" destId="{723583A8-8ACA-4E6E-8ADC-A54F1B7D8DC7}" srcOrd="0" destOrd="0" parTransId="{09BEF2B3-FA64-41E0-8BF3-68E758E7299A}" sibTransId="{B659EC28-30B4-4F98-AE57-78D4FD617D6D}"/>
    <dgm:cxn modelId="{259E9232-1986-4353-A141-E9804D170970}" type="presOf" srcId="{7DE63992-0763-4464-8A8D-06737E9033B2}" destId="{F6664124-C133-4E4A-9352-71D65D350851}" srcOrd="0" destOrd="0" presId="urn:microsoft.com/office/officeart/2005/8/layout/matrix1"/>
    <dgm:cxn modelId="{62336837-A556-4C93-8261-0C713841DAA0}" srcId="{723583A8-8ACA-4E6E-8ADC-A54F1B7D8DC7}" destId="{E9B94F95-8D98-413F-9FF0-B64A4A2D1248}" srcOrd="0" destOrd="0" parTransId="{024D9CE5-A19D-44EF-9D1F-634290CDAF70}" sibTransId="{C29EEF16-7339-4C38-A25F-EEEA1B297AA8}"/>
    <dgm:cxn modelId="{325A9838-8D61-4470-9B34-B04CC35425C3}" srcId="{DC7D4710-69B3-44B2-B0E6-9B5AD6056556}" destId="{12C0D8CB-D82B-42B2-9A21-FFC12043D92D}" srcOrd="0" destOrd="0" parTransId="{057E54A2-758B-40A9-B412-45AF7C03BF18}" sibTransId="{559119F5-A005-4602-B715-D6EE6209A5E5}"/>
    <dgm:cxn modelId="{E5DEF563-5AB4-4287-ACAC-935A91B121F3}" srcId="{12C0D8CB-D82B-42B2-9A21-FFC12043D92D}" destId="{7DE63992-0763-4464-8A8D-06737E9033B2}" srcOrd="1" destOrd="0" parTransId="{1DB5D0DC-4CDC-4766-882B-118F73472B92}" sibTransId="{45A5DAF2-59ED-4252-A344-038EAADB46BE}"/>
    <dgm:cxn modelId="{FE92F16F-FE72-4772-959B-51339053086B}" type="presOf" srcId="{E9B94F95-8D98-413F-9FF0-B64A4A2D1248}" destId="{5EC6FD5E-271A-407E-8195-A883C629881C}" srcOrd="0" destOrd="1" presId="urn:microsoft.com/office/officeart/2005/8/layout/matrix1"/>
    <dgm:cxn modelId="{E037A37B-2AA7-4598-A779-2A43842854E6}" type="presOf" srcId="{723583A8-8ACA-4E6E-8ADC-A54F1B7D8DC7}" destId="{E26B483B-4973-49D2-A97F-4D7F9C0131C1}" srcOrd="1" destOrd="0" presId="urn:microsoft.com/office/officeart/2005/8/layout/matrix1"/>
    <dgm:cxn modelId="{A6C2DC7D-E82B-4E2B-813F-0DDD921E2E56}" type="presOf" srcId="{979FC1A8-EB14-4376-9545-0BAEA08E7BB8}" destId="{72AB2F1A-7447-4AB2-AD06-E2E9F1D424DE}" srcOrd="1" destOrd="0" presId="urn:microsoft.com/office/officeart/2005/8/layout/matrix1"/>
    <dgm:cxn modelId="{9DA3517F-A6A0-4510-B3AE-436A9EA50D83}" type="presOf" srcId="{4B7491EC-A46F-411B-86A7-81855C50B9A4}" destId="{1450EAD5-BFBA-4D42-B0B5-00F15C19F033}" srcOrd="0" destOrd="0" presId="urn:microsoft.com/office/officeart/2005/8/layout/matrix1"/>
    <dgm:cxn modelId="{D0DF6787-3DD1-4FBD-B4A2-767463D06829}" type="presOf" srcId="{4B7491EC-A46F-411B-86A7-81855C50B9A4}" destId="{F8AE289D-BA81-4A2F-AD73-3931D456526C}" srcOrd="1" destOrd="0" presId="urn:microsoft.com/office/officeart/2005/8/layout/matrix1"/>
    <dgm:cxn modelId="{04047688-A2A0-4FC4-9CB2-36B1409EB631}" srcId="{12C0D8CB-D82B-42B2-9A21-FFC12043D92D}" destId="{4B7491EC-A46F-411B-86A7-81855C50B9A4}" srcOrd="3" destOrd="0" parTransId="{24F070D8-C643-4C4B-9B8B-6301C8CF6CD9}" sibTransId="{4941C046-930F-46DE-B8F3-590332FE22CB}"/>
    <dgm:cxn modelId="{9A114FD6-3DCF-4FB1-9A1E-675204688822}" type="presOf" srcId="{E9B94F95-8D98-413F-9FF0-B64A4A2D1248}" destId="{E26B483B-4973-49D2-A97F-4D7F9C0131C1}" srcOrd="1" destOrd="1" presId="urn:microsoft.com/office/officeart/2005/8/layout/matrix1"/>
    <dgm:cxn modelId="{25DF38E1-468B-4074-B35D-1BCAB3337947}" srcId="{12C0D8CB-D82B-42B2-9A21-FFC12043D92D}" destId="{7AC4FF3C-F12F-4246-94C8-38D0C82CA878}" srcOrd="5" destOrd="0" parTransId="{C6EC894D-E97C-47DD-A519-EE0912D98F32}" sibTransId="{17FD2821-DF2B-4786-B14A-E73A7CBBCFB7}"/>
    <dgm:cxn modelId="{54A591E8-6D76-455D-BACC-FCCE4FE6BA62}" type="presOf" srcId="{979FC1A8-EB14-4376-9545-0BAEA08E7BB8}" destId="{B2D518A4-5472-4F69-AE72-956CCEEC3781}" srcOrd="0" destOrd="0" presId="urn:microsoft.com/office/officeart/2005/8/layout/matrix1"/>
    <dgm:cxn modelId="{1210DEEE-512C-4122-8F65-0D9210E1A66A}" type="presOf" srcId="{12C0D8CB-D82B-42B2-9A21-FFC12043D92D}" destId="{80A00246-1617-4ECD-BFFB-4C322F25C417}" srcOrd="0" destOrd="0" presId="urn:microsoft.com/office/officeart/2005/8/layout/matrix1"/>
    <dgm:cxn modelId="{BE8E25F1-8122-41F8-8195-829716852427}" srcId="{12C0D8CB-D82B-42B2-9A21-FFC12043D92D}" destId="{70E36EAF-C347-4D74-9966-5491168B7A64}" srcOrd="4" destOrd="0" parTransId="{D8AA7E2A-47CD-4F52-92BB-0060A6C9CB53}" sibTransId="{F4BF0C9E-BB59-4E20-A925-C74185289376}"/>
    <dgm:cxn modelId="{50B1E8F7-F0F2-46C7-8009-66E87EEC568D}" srcId="{12C0D8CB-D82B-42B2-9A21-FFC12043D92D}" destId="{979FC1A8-EB14-4376-9545-0BAEA08E7BB8}" srcOrd="2" destOrd="0" parTransId="{407A62A7-B938-40FC-A272-C33712636FC8}" sibTransId="{D616A709-2F0D-44A8-B029-499072F349CB}"/>
    <dgm:cxn modelId="{6B754E94-A63A-4E3C-9493-01DBF1E5D676}" type="presParOf" srcId="{B3B60DB2-09A1-495C-A2DD-1501E6E56436}" destId="{4D3998E3-FD42-4F63-86E4-396559133E87}" srcOrd="0" destOrd="0" presId="urn:microsoft.com/office/officeart/2005/8/layout/matrix1"/>
    <dgm:cxn modelId="{7B126F69-C56B-46F7-86B2-FEF3A8C63A6D}" type="presParOf" srcId="{4D3998E3-FD42-4F63-86E4-396559133E87}" destId="{5EC6FD5E-271A-407E-8195-A883C629881C}" srcOrd="0" destOrd="0" presId="urn:microsoft.com/office/officeart/2005/8/layout/matrix1"/>
    <dgm:cxn modelId="{E9B8EAFB-D87A-4328-A579-32CC32CB914F}" type="presParOf" srcId="{4D3998E3-FD42-4F63-86E4-396559133E87}" destId="{E26B483B-4973-49D2-A97F-4D7F9C0131C1}" srcOrd="1" destOrd="0" presId="urn:microsoft.com/office/officeart/2005/8/layout/matrix1"/>
    <dgm:cxn modelId="{0A73A760-4D36-405C-BA47-512CF45FB07E}" type="presParOf" srcId="{4D3998E3-FD42-4F63-86E4-396559133E87}" destId="{F6664124-C133-4E4A-9352-71D65D350851}" srcOrd="2" destOrd="0" presId="urn:microsoft.com/office/officeart/2005/8/layout/matrix1"/>
    <dgm:cxn modelId="{90AC4438-1E8D-4215-AAD9-280D40E7F05A}" type="presParOf" srcId="{4D3998E3-FD42-4F63-86E4-396559133E87}" destId="{B6719E22-C316-4FB1-9246-78E747F2D94C}" srcOrd="3" destOrd="0" presId="urn:microsoft.com/office/officeart/2005/8/layout/matrix1"/>
    <dgm:cxn modelId="{CAF38C10-349C-458F-A376-5229D8CB854C}" type="presParOf" srcId="{4D3998E3-FD42-4F63-86E4-396559133E87}" destId="{B2D518A4-5472-4F69-AE72-956CCEEC3781}" srcOrd="4" destOrd="0" presId="urn:microsoft.com/office/officeart/2005/8/layout/matrix1"/>
    <dgm:cxn modelId="{1A62CB8F-EBBF-47D0-918D-8A3E35F1C13A}" type="presParOf" srcId="{4D3998E3-FD42-4F63-86E4-396559133E87}" destId="{72AB2F1A-7447-4AB2-AD06-E2E9F1D424DE}" srcOrd="5" destOrd="0" presId="urn:microsoft.com/office/officeart/2005/8/layout/matrix1"/>
    <dgm:cxn modelId="{9D66319C-E41D-4794-BBBC-866612AD2256}" type="presParOf" srcId="{4D3998E3-FD42-4F63-86E4-396559133E87}" destId="{1450EAD5-BFBA-4D42-B0B5-00F15C19F033}" srcOrd="6" destOrd="0" presId="urn:microsoft.com/office/officeart/2005/8/layout/matrix1"/>
    <dgm:cxn modelId="{EF4A5EE6-5424-4727-8BA6-31D345983BF7}" type="presParOf" srcId="{4D3998E3-FD42-4F63-86E4-396559133E87}" destId="{F8AE289D-BA81-4A2F-AD73-3931D456526C}" srcOrd="7" destOrd="0" presId="urn:microsoft.com/office/officeart/2005/8/layout/matrix1"/>
    <dgm:cxn modelId="{D6FC70CA-8B82-4CC6-A30B-95197BDDDA0B}" type="presParOf" srcId="{B3B60DB2-09A1-495C-A2DD-1501E6E56436}" destId="{80A00246-1617-4ECD-BFFB-4C322F25C417}" srcOrd="1" destOrd="0" presId="urn:microsoft.com/office/officeart/2005/8/layout/matrix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7D4710-69B3-44B2-B0E6-9B5AD6056556}" type="doc">
      <dgm:prSet loTypeId="urn:microsoft.com/office/officeart/2005/8/layout/matrix1" loCatId="matrix" qsTypeId="urn:microsoft.com/office/officeart/2005/8/quickstyle/simple1#3" qsCatId="simple" csTypeId="urn:microsoft.com/office/officeart/2005/8/colors/accent4_1#3" csCatId="accent4" phldr="1"/>
      <dgm:spPr/>
      <dgm:t>
        <a:bodyPr/>
        <a:lstStyle/>
        <a:p>
          <a:endParaRPr lang="fr-FR"/>
        </a:p>
      </dgm:t>
    </dgm:pt>
    <dgm:pt modelId="{4B7491EC-A46F-411B-86A7-81855C50B9A4}">
      <dgm:prSet phldrT="[Texte]" custT="1"/>
      <dgm:spPr>
        <a:ln>
          <a:solidFill>
            <a:srgbClr val="4CC2F1"/>
          </a:solidFill>
        </a:ln>
      </dgm:spPr>
      <dgm:t>
        <a:bodyPr anchor="b"/>
        <a:lstStyle/>
        <a:p>
          <a:pPr algn="ctr">
            <a:spcAft>
              <a:spcPct val="35000"/>
            </a:spcAft>
          </a:pPr>
          <a:r>
            <a:rPr lang="fr-FR" sz="2000" b="1" dirty="0">
              <a:solidFill>
                <a:srgbClr val="293377"/>
              </a:solidFill>
            </a:rPr>
            <a:t>À l’oral :</a:t>
          </a:r>
        </a:p>
        <a:p>
          <a:pPr algn="l">
            <a:spcAft>
              <a:spcPts val="0"/>
            </a:spcAft>
          </a:pPr>
          <a:r>
            <a:rPr lang="fr-FR" sz="1800" dirty="0">
              <a:solidFill>
                <a:schemeClr val="tx2"/>
              </a:solidFill>
            </a:rPr>
            <a:t>- Système de languettes pour les prises de parole intempestives</a:t>
          </a:r>
        </a:p>
        <a:p>
          <a:pPr algn="l">
            <a:spcAft>
              <a:spcPct val="35000"/>
            </a:spcAft>
          </a:pPr>
          <a:r>
            <a:rPr lang="fr-FR" sz="1800" dirty="0">
              <a:solidFill>
                <a:schemeClr val="tx2"/>
              </a:solidFill>
            </a:rPr>
            <a:t>- Autoriser des temps de latence lorsque l’élève prend la parole</a:t>
          </a:r>
          <a:endParaRPr lang="fr-FR" sz="1800" b="1" dirty="0">
            <a:solidFill>
              <a:schemeClr val="accent3"/>
            </a:solidFill>
            <a:latin typeface="+mn-lt"/>
          </a:endParaRPr>
        </a:p>
      </dgm:t>
    </dgm:pt>
    <dgm:pt modelId="{24F070D8-C643-4C4B-9B8B-6301C8CF6CD9}" type="parTrans" cxnId="{04047688-A2A0-4FC4-9CB2-36B1409EB631}">
      <dgm:prSet/>
      <dgm:spPr/>
      <dgm:t>
        <a:bodyPr/>
        <a:lstStyle/>
        <a:p>
          <a:endParaRPr lang="fr-FR"/>
        </a:p>
      </dgm:t>
    </dgm:pt>
    <dgm:pt modelId="{4941C046-930F-46DE-B8F3-590332FE22CB}" type="sibTrans" cxnId="{04047688-A2A0-4FC4-9CB2-36B1409EB631}">
      <dgm:prSet/>
      <dgm:spPr/>
      <dgm:t>
        <a:bodyPr/>
        <a:lstStyle/>
        <a:p>
          <a:endParaRPr lang="fr-FR"/>
        </a:p>
      </dgm:t>
    </dgm:pt>
    <dgm:pt modelId="{70E36EAF-C347-4D74-9966-5491168B7A64}">
      <dgm:prSet phldrT="[Texte]" phldr="1"/>
      <dgm:spPr/>
      <dgm:t>
        <a:bodyPr/>
        <a:lstStyle/>
        <a:p>
          <a:endParaRPr lang="fr-FR" dirty="0">
            <a:solidFill>
              <a:schemeClr val="tx2"/>
            </a:solidFill>
            <a:latin typeface="+mn-lt"/>
          </a:endParaRPr>
        </a:p>
      </dgm:t>
    </dgm:pt>
    <dgm:pt modelId="{D8AA7E2A-47CD-4F52-92BB-0060A6C9CB53}" type="parTrans" cxnId="{BE8E25F1-8122-41F8-8195-829716852427}">
      <dgm:prSet/>
      <dgm:spPr/>
      <dgm:t>
        <a:bodyPr/>
        <a:lstStyle/>
        <a:p>
          <a:endParaRPr lang="fr-FR"/>
        </a:p>
      </dgm:t>
    </dgm:pt>
    <dgm:pt modelId="{F4BF0C9E-BB59-4E20-A925-C74185289376}" type="sibTrans" cxnId="{BE8E25F1-8122-41F8-8195-829716852427}">
      <dgm:prSet/>
      <dgm:spPr/>
      <dgm:t>
        <a:bodyPr/>
        <a:lstStyle/>
        <a:p>
          <a:endParaRPr lang="fr-FR"/>
        </a:p>
      </dgm:t>
    </dgm:pt>
    <dgm:pt modelId="{7AC4FF3C-F12F-4246-94C8-38D0C82CA878}">
      <dgm:prSet phldrT="[Texte]" phldr="1"/>
      <dgm:spPr/>
      <dgm:t>
        <a:bodyPr/>
        <a:lstStyle/>
        <a:p>
          <a:endParaRPr lang="fr-FR" dirty="0">
            <a:solidFill>
              <a:schemeClr val="tx2"/>
            </a:solidFill>
            <a:latin typeface="+mn-lt"/>
          </a:endParaRPr>
        </a:p>
      </dgm:t>
    </dgm:pt>
    <dgm:pt modelId="{C6EC894D-E97C-47DD-A519-EE0912D98F32}" type="parTrans" cxnId="{25DF38E1-468B-4074-B35D-1BCAB3337947}">
      <dgm:prSet/>
      <dgm:spPr/>
      <dgm:t>
        <a:bodyPr/>
        <a:lstStyle/>
        <a:p>
          <a:endParaRPr lang="fr-FR"/>
        </a:p>
      </dgm:t>
    </dgm:pt>
    <dgm:pt modelId="{17FD2821-DF2B-4786-B14A-E73A7CBBCFB7}" type="sibTrans" cxnId="{25DF38E1-468B-4074-B35D-1BCAB3337947}">
      <dgm:prSet/>
      <dgm:spPr/>
      <dgm:t>
        <a:bodyPr/>
        <a:lstStyle/>
        <a:p>
          <a:endParaRPr lang="fr-FR"/>
        </a:p>
      </dgm:t>
    </dgm:pt>
    <dgm:pt modelId="{723583A8-8ACA-4E6E-8ADC-A54F1B7D8DC7}">
      <dgm:prSet custT="1"/>
      <dgm:spPr>
        <a:ln>
          <a:solidFill>
            <a:srgbClr val="4CC2F1"/>
          </a:solidFill>
        </a:ln>
      </dgm:spPr>
      <dgm:t>
        <a:bodyPr anchor="b"/>
        <a:lstStyle/>
        <a:p>
          <a:pPr algn="ctr">
            <a:spcAft>
              <a:spcPts val="600"/>
            </a:spcAft>
            <a:buNone/>
          </a:pPr>
          <a:r>
            <a:rPr lang="fr-FR" sz="2400" b="1" dirty="0">
              <a:solidFill>
                <a:srgbClr val="293377"/>
              </a:solidFill>
            </a:rPr>
            <a:t>Valoriser et encourager </a:t>
          </a:r>
        </a:p>
        <a:p>
          <a:pPr algn="ctr">
            <a:spcAft>
              <a:spcPts val="600"/>
            </a:spcAft>
          </a:pPr>
          <a:r>
            <a:rPr lang="fr-FR" sz="2400" dirty="0">
              <a:solidFill>
                <a:srgbClr val="293377"/>
              </a:solidFill>
            </a:rPr>
            <a:t>tous les efforts</a:t>
          </a:r>
          <a:endParaRPr lang="fr-FR" sz="2400" i="1" dirty="0">
            <a:solidFill>
              <a:srgbClr val="293377"/>
            </a:solidFill>
            <a:latin typeface="+mn-lt"/>
          </a:endParaRPr>
        </a:p>
      </dgm:t>
    </dgm:pt>
    <dgm:pt modelId="{09BEF2B3-FA64-41E0-8BF3-68E758E7299A}" type="parTrans" cxnId="{3C705D1D-0288-410A-9F4B-F5C4F7CFA084}">
      <dgm:prSet/>
      <dgm:spPr/>
      <dgm:t>
        <a:bodyPr/>
        <a:lstStyle/>
        <a:p>
          <a:endParaRPr lang="fr-FR"/>
        </a:p>
      </dgm:t>
    </dgm:pt>
    <dgm:pt modelId="{B659EC28-30B4-4F98-AE57-78D4FD617D6D}" type="sibTrans" cxnId="{3C705D1D-0288-410A-9F4B-F5C4F7CFA084}">
      <dgm:prSet/>
      <dgm:spPr/>
      <dgm:t>
        <a:bodyPr/>
        <a:lstStyle/>
        <a:p>
          <a:endParaRPr lang="fr-FR"/>
        </a:p>
      </dgm:t>
    </dgm:pt>
    <dgm:pt modelId="{979FC1A8-EB14-4376-9545-0BAEA08E7BB8}">
      <dgm:prSet custT="1"/>
      <dgm:spPr>
        <a:ln>
          <a:solidFill>
            <a:srgbClr val="4CC2F1"/>
          </a:solidFill>
        </a:ln>
      </dgm:spPr>
      <dgm:t>
        <a:bodyPr anchor="b"/>
        <a:lstStyle/>
        <a:p>
          <a:pPr algn="ctr">
            <a:spcAft>
              <a:spcPct val="35000"/>
            </a:spcAft>
          </a:pPr>
          <a:r>
            <a:rPr lang="fr-FR" sz="2000" dirty="0">
              <a:solidFill>
                <a:schemeClr val="tx2"/>
              </a:solidFill>
            </a:rPr>
            <a:t>Adhésion au travail à travers des </a:t>
          </a:r>
          <a:r>
            <a:rPr lang="fr-FR" sz="2000" b="1" dirty="0">
              <a:solidFill>
                <a:schemeClr val="tx2"/>
              </a:solidFill>
            </a:rPr>
            <a:t>renforçateurs</a:t>
          </a:r>
          <a:r>
            <a:rPr lang="fr-FR" sz="2000" dirty="0">
              <a:solidFill>
                <a:schemeClr val="tx2"/>
              </a:solidFill>
            </a:rPr>
            <a:t> plutôt que des punitions</a:t>
          </a:r>
        </a:p>
        <a:p>
          <a:pPr algn="l">
            <a:spcAft>
              <a:spcPts val="0"/>
            </a:spcAft>
            <a:buFont typeface="Wingdings" panose="05000000000000000000" pitchFamily="2" charset="2"/>
            <a:buChar char="§"/>
          </a:pPr>
          <a:r>
            <a:rPr lang="fr-FR" sz="1800" dirty="0">
              <a:solidFill>
                <a:schemeClr val="tx2"/>
              </a:solidFill>
            </a:rPr>
            <a:t>(responsabilités, moments de lecture, de musique, etc.)</a:t>
          </a:r>
          <a:r>
            <a:rPr lang="fr-FR" sz="1800" u="none" dirty="0">
              <a:solidFill>
                <a:schemeClr val="tx2"/>
              </a:solidFill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fr-FR" sz="1800" dirty="0">
              <a:solidFill>
                <a:schemeClr val="tx2"/>
              </a:solidFill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PPRE</a:t>
          </a:r>
          <a:endParaRPr lang="fr-FR" sz="1800" dirty="0">
            <a:solidFill>
              <a:schemeClr val="tx2"/>
            </a:solidFill>
            <a:latin typeface="+mn-lt"/>
          </a:endParaRPr>
        </a:p>
      </dgm:t>
    </dgm:pt>
    <dgm:pt modelId="{407A62A7-B938-40FC-A272-C33712636FC8}" type="parTrans" cxnId="{50B1E8F7-F0F2-46C7-8009-66E87EEC568D}">
      <dgm:prSet/>
      <dgm:spPr/>
      <dgm:t>
        <a:bodyPr/>
        <a:lstStyle/>
        <a:p>
          <a:endParaRPr lang="fr-FR"/>
        </a:p>
      </dgm:t>
    </dgm:pt>
    <dgm:pt modelId="{D616A709-2F0D-44A8-B029-499072F349CB}" type="sibTrans" cxnId="{50B1E8F7-F0F2-46C7-8009-66E87EEC568D}">
      <dgm:prSet/>
      <dgm:spPr/>
      <dgm:t>
        <a:bodyPr/>
        <a:lstStyle/>
        <a:p>
          <a:endParaRPr lang="fr-FR"/>
        </a:p>
      </dgm:t>
    </dgm:pt>
    <dgm:pt modelId="{12C0D8CB-D82B-42B2-9A21-FFC12043D92D}">
      <dgm:prSet phldrT="[Texte]" phldr="0" custT="1"/>
      <dgm:spPr>
        <a:solidFill>
          <a:srgbClr val="4CC2F1"/>
        </a:solidFill>
        <a:ln>
          <a:solidFill>
            <a:schemeClr val="accent1"/>
          </a:solidFill>
        </a:ln>
      </dgm:spPr>
      <dgm:t>
        <a:bodyPr/>
        <a:lstStyle/>
        <a:p>
          <a:r>
            <a:rPr lang="fr-FR" sz="2000" b="1" dirty="0">
              <a:solidFill>
                <a:schemeClr val="accent3"/>
              </a:solidFill>
              <a:latin typeface="+mn-lt"/>
            </a:rPr>
            <a:t>Pour l’élève</a:t>
          </a:r>
        </a:p>
      </dgm:t>
    </dgm:pt>
    <dgm:pt modelId="{559119F5-A005-4602-B715-D6EE6209A5E5}" type="sibTrans" cxnId="{325A9838-8D61-4470-9B34-B04CC35425C3}">
      <dgm:prSet/>
      <dgm:spPr/>
      <dgm:t>
        <a:bodyPr/>
        <a:lstStyle/>
        <a:p>
          <a:endParaRPr lang="fr-FR"/>
        </a:p>
      </dgm:t>
    </dgm:pt>
    <dgm:pt modelId="{057E54A2-758B-40A9-B412-45AF7C03BF18}" type="parTrans" cxnId="{325A9838-8D61-4470-9B34-B04CC35425C3}">
      <dgm:prSet/>
      <dgm:spPr/>
      <dgm:t>
        <a:bodyPr/>
        <a:lstStyle/>
        <a:p>
          <a:endParaRPr lang="fr-FR"/>
        </a:p>
      </dgm:t>
    </dgm:pt>
    <dgm:pt modelId="{7DE63992-0763-4464-8A8D-06737E9033B2}">
      <dgm:prSet phldrT="[Texte]" custT="1"/>
      <dgm:spPr>
        <a:ln>
          <a:solidFill>
            <a:srgbClr val="4CC2F1"/>
          </a:solidFill>
        </a:ln>
      </dgm:spPr>
      <dgm:t>
        <a:bodyPr anchor="b"/>
        <a:lstStyle/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Char char="§"/>
          </a:pPr>
          <a:r>
            <a:rPr lang="fr-FR" sz="2000" b="1" dirty="0">
              <a:solidFill>
                <a:srgbClr val="293377"/>
              </a:solidFill>
            </a:rPr>
            <a:t>Gérer la frustration, l’anxiété</a:t>
          </a:r>
        </a:p>
        <a:p>
          <a:pPr marL="0" lvl="0" algn="l" defTabSz="93345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fr-FR" sz="1800" dirty="0" err="1">
              <a:solidFill>
                <a:schemeClr val="tx2"/>
              </a:solidFill>
            </a:rPr>
            <a:t>PdT</a:t>
          </a:r>
          <a:r>
            <a:rPr lang="fr-FR" sz="1800" dirty="0">
              <a:solidFill>
                <a:schemeClr val="tx2"/>
              </a:solidFill>
            </a:rPr>
            <a:t> et/ou </a:t>
          </a:r>
          <a:r>
            <a:rPr lang="fr-FR" sz="1800" dirty="0" err="1">
              <a:solidFill>
                <a:schemeClr val="tx2"/>
              </a:solidFill>
            </a:rPr>
            <a:t>EdT</a:t>
          </a:r>
          <a:r>
            <a:rPr lang="fr-FR" sz="1800" dirty="0">
              <a:solidFill>
                <a:schemeClr val="tx2"/>
              </a:solidFill>
            </a:rPr>
            <a:t> individuel, cache, support effaçable, cahier de travail personnel…</a:t>
          </a:r>
          <a:endParaRPr lang="fr-FR" sz="1300" dirty="0">
            <a:solidFill>
              <a:schemeClr val="tx2"/>
            </a:solidFill>
            <a:latin typeface="+mn-lt"/>
          </a:endParaRPr>
        </a:p>
      </dgm:t>
    </dgm:pt>
    <dgm:pt modelId="{45A5DAF2-59ED-4252-A344-038EAADB46BE}" type="sibTrans" cxnId="{E5DEF563-5AB4-4287-ACAC-935A91B121F3}">
      <dgm:prSet/>
      <dgm:spPr/>
      <dgm:t>
        <a:bodyPr/>
        <a:lstStyle/>
        <a:p>
          <a:endParaRPr lang="fr-FR"/>
        </a:p>
      </dgm:t>
    </dgm:pt>
    <dgm:pt modelId="{1DB5D0DC-4CDC-4766-882B-118F73472B92}" type="parTrans" cxnId="{E5DEF563-5AB4-4287-ACAC-935A91B121F3}">
      <dgm:prSet/>
      <dgm:spPr/>
      <dgm:t>
        <a:bodyPr/>
        <a:lstStyle/>
        <a:p>
          <a:endParaRPr lang="fr-FR"/>
        </a:p>
      </dgm:t>
    </dgm:pt>
    <dgm:pt modelId="{B3B60DB2-09A1-495C-A2DD-1501E6E56436}" type="pres">
      <dgm:prSet presAssocID="{DC7D4710-69B3-44B2-B0E6-9B5AD605655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D3998E3-FD42-4F63-86E4-396559133E87}" type="pres">
      <dgm:prSet presAssocID="{DC7D4710-69B3-44B2-B0E6-9B5AD6056556}" presName="matrix" presStyleCnt="0"/>
      <dgm:spPr/>
    </dgm:pt>
    <dgm:pt modelId="{5EC6FD5E-271A-407E-8195-A883C629881C}" type="pres">
      <dgm:prSet presAssocID="{DC7D4710-69B3-44B2-B0E6-9B5AD6056556}" presName="tile1" presStyleLbl="node1" presStyleIdx="0" presStyleCnt="4" custLinFactNeighborX="-1595" custLinFactNeighborY="-396"/>
      <dgm:spPr/>
    </dgm:pt>
    <dgm:pt modelId="{E26B483B-4973-49D2-A97F-4D7F9C0131C1}" type="pres">
      <dgm:prSet presAssocID="{DC7D4710-69B3-44B2-B0E6-9B5AD605655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6664124-C133-4E4A-9352-71D65D350851}" type="pres">
      <dgm:prSet presAssocID="{DC7D4710-69B3-44B2-B0E6-9B5AD6056556}" presName="tile2" presStyleLbl="node1" presStyleIdx="1" presStyleCnt="4" custLinFactNeighborY="-2978"/>
      <dgm:spPr/>
    </dgm:pt>
    <dgm:pt modelId="{B6719E22-C316-4FB1-9246-78E747F2D94C}" type="pres">
      <dgm:prSet presAssocID="{DC7D4710-69B3-44B2-B0E6-9B5AD605655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2D518A4-5472-4F69-AE72-956CCEEC3781}" type="pres">
      <dgm:prSet presAssocID="{DC7D4710-69B3-44B2-B0E6-9B5AD6056556}" presName="tile3" presStyleLbl="node1" presStyleIdx="2" presStyleCnt="4"/>
      <dgm:spPr/>
    </dgm:pt>
    <dgm:pt modelId="{72AB2F1A-7447-4AB2-AD06-E2E9F1D424DE}" type="pres">
      <dgm:prSet presAssocID="{DC7D4710-69B3-44B2-B0E6-9B5AD605655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50EAD5-BFBA-4D42-B0B5-00F15C19F033}" type="pres">
      <dgm:prSet presAssocID="{DC7D4710-69B3-44B2-B0E6-9B5AD6056556}" presName="tile4" presStyleLbl="node1" presStyleIdx="3" presStyleCnt="4" custLinFactNeighborX="50000" custLinFactNeighborY="0"/>
      <dgm:spPr/>
    </dgm:pt>
    <dgm:pt modelId="{F8AE289D-BA81-4A2F-AD73-3931D456526C}" type="pres">
      <dgm:prSet presAssocID="{DC7D4710-69B3-44B2-B0E6-9B5AD605655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80A00246-1617-4ECD-BFFB-4C322F25C417}" type="pres">
      <dgm:prSet presAssocID="{DC7D4710-69B3-44B2-B0E6-9B5AD6056556}" presName="centerTile" presStyleLbl="fgShp" presStyleIdx="0" presStyleCnt="1" custScaleX="107251" custScaleY="42388" custLinFactNeighborX="246" custLinFactNeighborY="706">
        <dgm:presLayoutVars>
          <dgm:chMax val="0"/>
          <dgm:chPref val="0"/>
        </dgm:presLayoutVars>
      </dgm:prSet>
      <dgm:spPr/>
    </dgm:pt>
  </dgm:ptLst>
  <dgm:cxnLst>
    <dgm:cxn modelId="{E02C880C-5294-4832-B331-44C9616C107D}" type="presOf" srcId="{723583A8-8ACA-4E6E-8ADC-A54F1B7D8DC7}" destId="{5EC6FD5E-271A-407E-8195-A883C629881C}" srcOrd="0" destOrd="0" presId="urn:microsoft.com/office/officeart/2005/8/layout/matrix1"/>
    <dgm:cxn modelId="{9C5EEB11-95FA-4747-A939-3CFF0D0DB42D}" type="presOf" srcId="{DC7D4710-69B3-44B2-B0E6-9B5AD6056556}" destId="{B3B60DB2-09A1-495C-A2DD-1501E6E56436}" srcOrd="0" destOrd="0" presId="urn:microsoft.com/office/officeart/2005/8/layout/matrix1"/>
    <dgm:cxn modelId="{BA93791C-1D43-4775-B841-4565CB3BC5D7}" type="presOf" srcId="{7DE63992-0763-4464-8A8D-06737E9033B2}" destId="{B6719E22-C316-4FB1-9246-78E747F2D94C}" srcOrd="1" destOrd="0" presId="urn:microsoft.com/office/officeart/2005/8/layout/matrix1"/>
    <dgm:cxn modelId="{3C705D1D-0288-410A-9F4B-F5C4F7CFA084}" srcId="{12C0D8CB-D82B-42B2-9A21-FFC12043D92D}" destId="{723583A8-8ACA-4E6E-8ADC-A54F1B7D8DC7}" srcOrd="0" destOrd="0" parTransId="{09BEF2B3-FA64-41E0-8BF3-68E758E7299A}" sibTransId="{B659EC28-30B4-4F98-AE57-78D4FD617D6D}"/>
    <dgm:cxn modelId="{259E9232-1986-4353-A141-E9804D170970}" type="presOf" srcId="{7DE63992-0763-4464-8A8D-06737E9033B2}" destId="{F6664124-C133-4E4A-9352-71D65D350851}" srcOrd="0" destOrd="0" presId="urn:microsoft.com/office/officeart/2005/8/layout/matrix1"/>
    <dgm:cxn modelId="{325A9838-8D61-4470-9B34-B04CC35425C3}" srcId="{DC7D4710-69B3-44B2-B0E6-9B5AD6056556}" destId="{12C0D8CB-D82B-42B2-9A21-FFC12043D92D}" srcOrd="0" destOrd="0" parTransId="{057E54A2-758B-40A9-B412-45AF7C03BF18}" sibTransId="{559119F5-A005-4602-B715-D6EE6209A5E5}"/>
    <dgm:cxn modelId="{E5DEF563-5AB4-4287-ACAC-935A91B121F3}" srcId="{12C0D8CB-D82B-42B2-9A21-FFC12043D92D}" destId="{7DE63992-0763-4464-8A8D-06737E9033B2}" srcOrd="1" destOrd="0" parTransId="{1DB5D0DC-4CDC-4766-882B-118F73472B92}" sibTransId="{45A5DAF2-59ED-4252-A344-038EAADB46BE}"/>
    <dgm:cxn modelId="{E037A37B-2AA7-4598-A779-2A43842854E6}" type="presOf" srcId="{723583A8-8ACA-4E6E-8ADC-A54F1B7D8DC7}" destId="{E26B483B-4973-49D2-A97F-4D7F9C0131C1}" srcOrd="1" destOrd="0" presId="urn:microsoft.com/office/officeart/2005/8/layout/matrix1"/>
    <dgm:cxn modelId="{A6C2DC7D-E82B-4E2B-813F-0DDD921E2E56}" type="presOf" srcId="{979FC1A8-EB14-4376-9545-0BAEA08E7BB8}" destId="{72AB2F1A-7447-4AB2-AD06-E2E9F1D424DE}" srcOrd="1" destOrd="0" presId="urn:microsoft.com/office/officeart/2005/8/layout/matrix1"/>
    <dgm:cxn modelId="{9DA3517F-A6A0-4510-B3AE-436A9EA50D83}" type="presOf" srcId="{4B7491EC-A46F-411B-86A7-81855C50B9A4}" destId="{1450EAD5-BFBA-4D42-B0B5-00F15C19F033}" srcOrd="0" destOrd="0" presId="urn:microsoft.com/office/officeart/2005/8/layout/matrix1"/>
    <dgm:cxn modelId="{D0DF6787-3DD1-4FBD-B4A2-767463D06829}" type="presOf" srcId="{4B7491EC-A46F-411B-86A7-81855C50B9A4}" destId="{F8AE289D-BA81-4A2F-AD73-3931D456526C}" srcOrd="1" destOrd="0" presId="urn:microsoft.com/office/officeart/2005/8/layout/matrix1"/>
    <dgm:cxn modelId="{04047688-A2A0-4FC4-9CB2-36B1409EB631}" srcId="{12C0D8CB-D82B-42B2-9A21-FFC12043D92D}" destId="{4B7491EC-A46F-411B-86A7-81855C50B9A4}" srcOrd="3" destOrd="0" parTransId="{24F070D8-C643-4C4B-9B8B-6301C8CF6CD9}" sibTransId="{4941C046-930F-46DE-B8F3-590332FE22CB}"/>
    <dgm:cxn modelId="{25DF38E1-468B-4074-B35D-1BCAB3337947}" srcId="{12C0D8CB-D82B-42B2-9A21-FFC12043D92D}" destId="{7AC4FF3C-F12F-4246-94C8-38D0C82CA878}" srcOrd="5" destOrd="0" parTransId="{C6EC894D-E97C-47DD-A519-EE0912D98F32}" sibTransId="{17FD2821-DF2B-4786-B14A-E73A7CBBCFB7}"/>
    <dgm:cxn modelId="{54A591E8-6D76-455D-BACC-FCCE4FE6BA62}" type="presOf" srcId="{979FC1A8-EB14-4376-9545-0BAEA08E7BB8}" destId="{B2D518A4-5472-4F69-AE72-956CCEEC3781}" srcOrd="0" destOrd="0" presId="urn:microsoft.com/office/officeart/2005/8/layout/matrix1"/>
    <dgm:cxn modelId="{1210DEEE-512C-4122-8F65-0D9210E1A66A}" type="presOf" srcId="{12C0D8CB-D82B-42B2-9A21-FFC12043D92D}" destId="{80A00246-1617-4ECD-BFFB-4C322F25C417}" srcOrd="0" destOrd="0" presId="urn:microsoft.com/office/officeart/2005/8/layout/matrix1"/>
    <dgm:cxn modelId="{BE8E25F1-8122-41F8-8195-829716852427}" srcId="{12C0D8CB-D82B-42B2-9A21-FFC12043D92D}" destId="{70E36EAF-C347-4D74-9966-5491168B7A64}" srcOrd="4" destOrd="0" parTransId="{D8AA7E2A-47CD-4F52-92BB-0060A6C9CB53}" sibTransId="{F4BF0C9E-BB59-4E20-A925-C74185289376}"/>
    <dgm:cxn modelId="{50B1E8F7-F0F2-46C7-8009-66E87EEC568D}" srcId="{12C0D8CB-D82B-42B2-9A21-FFC12043D92D}" destId="{979FC1A8-EB14-4376-9545-0BAEA08E7BB8}" srcOrd="2" destOrd="0" parTransId="{407A62A7-B938-40FC-A272-C33712636FC8}" sibTransId="{D616A709-2F0D-44A8-B029-499072F349CB}"/>
    <dgm:cxn modelId="{6B754E94-A63A-4E3C-9493-01DBF1E5D676}" type="presParOf" srcId="{B3B60DB2-09A1-495C-A2DD-1501E6E56436}" destId="{4D3998E3-FD42-4F63-86E4-396559133E87}" srcOrd="0" destOrd="0" presId="urn:microsoft.com/office/officeart/2005/8/layout/matrix1"/>
    <dgm:cxn modelId="{7B126F69-C56B-46F7-86B2-FEF3A8C63A6D}" type="presParOf" srcId="{4D3998E3-FD42-4F63-86E4-396559133E87}" destId="{5EC6FD5E-271A-407E-8195-A883C629881C}" srcOrd="0" destOrd="0" presId="urn:microsoft.com/office/officeart/2005/8/layout/matrix1"/>
    <dgm:cxn modelId="{E9B8EAFB-D87A-4328-A579-32CC32CB914F}" type="presParOf" srcId="{4D3998E3-FD42-4F63-86E4-396559133E87}" destId="{E26B483B-4973-49D2-A97F-4D7F9C0131C1}" srcOrd="1" destOrd="0" presId="urn:microsoft.com/office/officeart/2005/8/layout/matrix1"/>
    <dgm:cxn modelId="{0A73A760-4D36-405C-BA47-512CF45FB07E}" type="presParOf" srcId="{4D3998E3-FD42-4F63-86E4-396559133E87}" destId="{F6664124-C133-4E4A-9352-71D65D350851}" srcOrd="2" destOrd="0" presId="urn:microsoft.com/office/officeart/2005/8/layout/matrix1"/>
    <dgm:cxn modelId="{90AC4438-1E8D-4215-AAD9-280D40E7F05A}" type="presParOf" srcId="{4D3998E3-FD42-4F63-86E4-396559133E87}" destId="{B6719E22-C316-4FB1-9246-78E747F2D94C}" srcOrd="3" destOrd="0" presId="urn:microsoft.com/office/officeart/2005/8/layout/matrix1"/>
    <dgm:cxn modelId="{CAF38C10-349C-458F-A376-5229D8CB854C}" type="presParOf" srcId="{4D3998E3-FD42-4F63-86E4-396559133E87}" destId="{B2D518A4-5472-4F69-AE72-956CCEEC3781}" srcOrd="4" destOrd="0" presId="urn:microsoft.com/office/officeart/2005/8/layout/matrix1"/>
    <dgm:cxn modelId="{1A62CB8F-EBBF-47D0-918D-8A3E35F1C13A}" type="presParOf" srcId="{4D3998E3-FD42-4F63-86E4-396559133E87}" destId="{72AB2F1A-7447-4AB2-AD06-E2E9F1D424DE}" srcOrd="5" destOrd="0" presId="urn:microsoft.com/office/officeart/2005/8/layout/matrix1"/>
    <dgm:cxn modelId="{9D66319C-E41D-4794-BBBC-866612AD2256}" type="presParOf" srcId="{4D3998E3-FD42-4F63-86E4-396559133E87}" destId="{1450EAD5-BFBA-4D42-B0B5-00F15C19F033}" srcOrd="6" destOrd="0" presId="urn:microsoft.com/office/officeart/2005/8/layout/matrix1"/>
    <dgm:cxn modelId="{EF4A5EE6-5424-4727-8BA6-31D345983BF7}" type="presParOf" srcId="{4D3998E3-FD42-4F63-86E4-396559133E87}" destId="{F8AE289D-BA81-4A2F-AD73-3931D456526C}" srcOrd="7" destOrd="0" presId="urn:microsoft.com/office/officeart/2005/8/layout/matrix1"/>
    <dgm:cxn modelId="{D6FC70CA-8B82-4CC6-A30B-95197BDDDA0B}" type="presParOf" srcId="{B3B60DB2-09A1-495C-A2DD-1501E6E56436}" destId="{80A00246-1617-4ECD-BFFB-4C322F25C417}" srcOrd="1" destOrd="0" presId="urn:microsoft.com/office/officeart/2005/8/layout/matrix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0C6CD8-AE8A-4DDC-B0D8-A0B43E5B9DA7}" type="doc">
      <dgm:prSet loTypeId="urn:microsoft.com/office/officeart/2005/8/layout/vList2" loCatId="list" qsTypeId="urn:microsoft.com/office/officeart/2005/8/quickstyle/simple1#5" qsCatId="simple" csTypeId="urn:microsoft.com/office/officeart/2005/8/colors/colorful1#3" csCatId="colorful" phldr="1"/>
      <dgm:spPr/>
      <dgm:t>
        <a:bodyPr/>
        <a:lstStyle/>
        <a:p>
          <a:endParaRPr lang="fr-FR"/>
        </a:p>
      </dgm:t>
    </dgm:pt>
    <dgm:pt modelId="{60E7DF1B-7181-4D69-B6CD-E5F3199D896D}">
      <dgm:prSet phldrT="[Texte]" phldr="0" custT="1"/>
      <dgm:spPr/>
      <dgm:t>
        <a:bodyPr/>
        <a:lstStyle/>
        <a:p>
          <a:pPr algn="ctr"/>
          <a:r>
            <a:rPr lang="fr-FR" sz="3600" dirty="0"/>
            <a:t>Concernant les aménagements scolaires, quelles propositions sont justes ?</a:t>
          </a:r>
        </a:p>
      </dgm:t>
    </dgm:pt>
    <dgm:pt modelId="{F97072B4-A64E-4FFE-9926-A23F686DFF5E}" type="parTrans" cxnId="{D0243569-A107-4B2A-927D-359EBD6EC3FA}">
      <dgm:prSet/>
      <dgm:spPr/>
      <dgm:t>
        <a:bodyPr/>
        <a:lstStyle/>
        <a:p>
          <a:endParaRPr lang="fr-FR"/>
        </a:p>
      </dgm:t>
    </dgm:pt>
    <dgm:pt modelId="{9A272A82-003C-41A1-B39E-02F5DEC2471C}" type="sibTrans" cxnId="{D0243569-A107-4B2A-927D-359EBD6EC3FA}">
      <dgm:prSet/>
      <dgm:spPr/>
      <dgm:t>
        <a:bodyPr/>
        <a:lstStyle/>
        <a:p>
          <a:endParaRPr lang="fr-FR"/>
        </a:p>
      </dgm:t>
    </dgm:pt>
    <dgm:pt modelId="{B004D877-47BC-4E4D-AAD7-3CBB6BB684AC}">
      <dgm:prSet phldrT="[Texte]" phldr="0" custT="1"/>
      <dgm:spPr/>
      <dgm:t>
        <a:bodyPr/>
        <a:lstStyle/>
        <a:p>
          <a:pPr>
            <a:spcAft>
              <a:spcPct val="20000"/>
            </a:spcAft>
            <a:buNone/>
          </a:pPr>
          <a:endParaRPr lang="fr-FR" sz="1900" dirty="0">
            <a:solidFill>
              <a:schemeClr val="tx2"/>
            </a:solidFill>
          </a:endParaRPr>
        </a:p>
      </dgm:t>
    </dgm:pt>
    <dgm:pt modelId="{F076890E-EE37-4EE0-BC13-95416FC5C387}" type="parTrans" cxnId="{38B00875-1C37-49C2-A019-92C7302C5A3F}">
      <dgm:prSet/>
      <dgm:spPr/>
      <dgm:t>
        <a:bodyPr/>
        <a:lstStyle/>
        <a:p>
          <a:endParaRPr lang="fr-FR"/>
        </a:p>
      </dgm:t>
    </dgm:pt>
    <dgm:pt modelId="{6A3FD95A-EF58-4509-BD28-EB20FFC49E4D}" type="sibTrans" cxnId="{38B00875-1C37-49C2-A019-92C7302C5A3F}">
      <dgm:prSet/>
      <dgm:spPr/>
      <dgm:t>
        <a:bodyPr/>
        <a:lstStyle/>
        <a:p>
          <a:endParaRPr lang="fr-FR"/>
        </a:p>
      </dgm:t>
    </dgm:pt>
    <dgm:pt modelId="{A427C27A-804B-45B3-B84A-6E269D9CED70}">
      <dgm:prSet phldrT="[Texte]" phldr="0" custT="1"/>
      <dgm:spPr/>
      <dgm:t>
        <a:bodyPr/>
        <a:lstStyle/>
        <a:p>
          <a:pPr>
            <a:spcAft>
              <a:spcPts val="600"/>
            </a:spcAft>
            <a:buNone/>
          </a:pPr>
          <a:r>
            <a:rPr lang="fr-FR" sz="19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B) </a:t>
          </a:r>
          <a:r>
            <a:rPr lang="fr-FR" sz="19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 retentissement scolaire peut justifier des aménagements</a:t>
          </a:r>
        </a:p>
      </dgm:t>
    </dgm:pt>
    <dgm:pt modelId="{88FCCBC0-C5D3-4CAA-AD83-7DF6CEBB385D}" type="parTrans" cxnId="{213E6659-77E6-43CA-8BE5-068E7F2AED25}">
      <dgm:prSet/>
      <dgm:spPr/>
      <dgm:t>
        <a:bodyPr/>
        <a:lstStyle/>
        <a:p>
          <a:endParaRPr lang="fr-FR"/>
        </a:p>
      </dgm:t>
    </dgm:pt>
    <dgm:pt modelId="{7DC88E51-0DF6-4BEB-A21D-80792F19307D}" type="sibTrans" cxnId="{213E6659-77E6-43CA-8BE5-068E7F2AED25}">
      <dgm:prSet/>
      <dgm:spPr/>
      <dgm:t>
        <a:bodyPr/>
        <a:lstStyle/>
        <a:p>
          <a:endParaRPr lang="fr-FR"/>
        </a:p>
      </dgm:t>
    </dgm:pt>
    <dgm:pt modelId="{FE25BC46-1970-4A9E-98D8-3E06FDAF7527}">
      <dgm:prSet phldrT="[Texte]" phldr="0" custT="1"/>
      <dgm:spPr/>
      <dgm:t>
        <a:bodyPr/>
        <a:lstStyle/>
        <a:p>
          <a:pPr>
            <a:spcAft>
              <a:spcPts val="600"/>
            </a:spcAft>
            <a:buNone/>
          </a:pPr>
          <a:r>
            <a:rPr lang="fr-FR" sz="19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C) </a:t>
          </a:r>
          <a:r>
            <a:rPr lang="fr-FR" sz="19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difficultés d’organisation, d’initiation et de planification peuvent justifier une réflexion sur des aménagements pédagogiques</a:t>
          </a:r>
        </a:p>
      </dgm:t>
    </dgm:pt>
    <dgm:pt modelId="{0606C265-9A8C-442A-8D9C-3826ED1147F7}" type="parTrans" cxnId="{2BB69D13-FC79-440B-ACE1-F6819EB6C85D}">
      <dgm:prSet/>
      <dgm:spPr/>
      <dgm:t>
        <a:bodyPr/>
        <a:lstStyle/>
        <a:p>
          <a:endParaRPr lang="fr-FR"/>
        </a:p>
      </dgm:t>
    </dgm:pt>
    <dgm:pt modelId="{E1126E32-EDF0-402F-AA76-899D40141EE1}" type="sibTrans" cxnId="{2BB69D13-FC79-440B-ACE1-F6819EB6C85D}">
      <dgm:prSet/>
      <dgm:spPr/>
      <dgm:t>
        <a:bodyPr/>
        <a:lstStyle/>
        <a:p>
          <a:endParaRPr lang="fr-FR"/>
        </a:p>
      </dgm:t>
    </dgm:pt>
    <dgm:pt modelId="{6AE4E4A6-0960-4366-BCBA-F16F6E12D1FD}">
      <dgm:prSet phldrT="[Texte]" phldr="0" custT="1"/>
      <dgm:spPr/>
      <dgm:t>
        <a:bodyPr/>
        <a:lstStyle/>
        <a:p>
          <a:pPr>
            <a:spcAft>
              <a:spcPts val="600"/>
            </a:spcAft>
            <a:buNone/>
          </a:pPr>
          <a:r>
            <a:rPr lang="fr-FR" sz="19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D) </a:t>
          </a:r>
          <a:r>
            <a:rPr lang="fr-FR" sz="19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L’anxiété impose une prise en charge uniquement psychothérapeutique</a:t>
          </a:r>
        </a:p>
      </dgm:t>
    </dgm:pt>
    <dgm:pt modelId="{77DB5F45-9747-4D66-8591-1A4D3D4658AF}" type="parTrans" cxnId="{A63F6D9B-0157-4FE1-B91D-F6D787BC71FA}">
      <dgm:prSet/>
      <dgm:spPr/>
      <dgm:t>
        <a:bodyPr/>
        <a:lstStyle/>
        <a:p>
          <a:endParaRPr lang="fr-FR"/>
        </a:p>
      </dgm:t>
    </dgm:pt>
    <dgm:pt modelId="{C361BB21-FECA-4017-833A-38D27D65D469}" type="sibTrans" cxnId="{A63F6D9B-0157-4FE1-B91D-F6D787BC71FA}">
      <dgm:prSet/>
      <dgm:spPr/>
      <dgm:t>
        <a:bodyPr/>
        <a:lstStyle/>
        <a:p>
          <a:endParaRPr lang="fr-FR"/>
        </a:p>
      </dgm:t>
    </dgm:pt>
    <dgm:pt modelId="{E6D0A660-097E-40A8-8AA5-FB566E9D8656}">
      <dgm:prSet phldrT="[Texte]" phldr="0" custT="1"/>
      <dgm:spPr/>
      <dgm:t>
        <a:bodyPr/>
        <a:lstStyle/>
        <a:p>
          <a:pPr>
            <a:spcAft>
              <a:spcPts val="600"/>
            </a:spcAft>
            <a:buNone/>
          </a:pPr>
          <a:r>
            <a:rPr lang="fr-FR" sz="19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E) </a:t>
          </a:r>
          <a:r>
            <a:rPr lang="fr-FR" sz="19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Il est pertinent de rechercher des informations auprès des enseignants sur le fonctionnement réel de la jeune fille en classe avant de conclure sur ses besoins d’aménagement</a:t>
          </a:r>
        </a:p>
      </dgm:t>
    </dgm:pt>
    <dgm:pt modelId="{BA89F751-FBC6-45CE-9E5E-C7837F631007}" type="parTrans" cxnId="{A32D5320-8E06-4578-A7FD-3671DA1624A3}">
      <dgm:prSet/>
      <dgm:spPr/>
      <dgm:t>
        <a:bodyPr/>
        <a:lstStyle/>
        <a:p>
          <a:endParaRPr lang="fr-FR"/>
        </a:p>
      </dgm:t>
    </dgm:pt>
    <dgm:pt modelId="{67D0922B-A0E3-4C2E-B126-57BCEA0B997A}" type="sibTrans" cxnId="{A32D5320-8E06-4578-A7FD-3671DA1624A3}">
      <dgm:prSet/>
      <dgm:spPr/>
      <dgm:t>
        <a:bodyPr/>
        <a:lstStyle/>
        <a:p>
          <a:endParaRPr lang="fr-FR"/>
        </a:p>
      </dgm:t>
    </dgm:pt>
    <dgm:pt modelId="{A2855B13-E164-427D-9E5B-13155C6B5E4B}">
      <dgm:prSet phldrT="[Texte]" phldr="0" custT="1"/>
      <dgm:spPr/>
      <dgm:t>
        <a:bodyPr/>
        <a:lstStyle/>
        <a:p>
          <a:pPr>
            <a:spcAft>
              <a:spcPts val="600"/>
            </a:spcAft>
            <a:buNone/>
          </a:pPr>
          <a:r>
            <a:rPr lang="fr-FR" sz="1900" b="1" dirty="0">
              <a:solidFill>
                <a:schemeClr val="tx2"/>
              </a:solidFill>
            </a:rPr>
            <a:t>A) </a:t>
          </a:r>
          <a:r>
            <a:rPr lang="fr-FR" sz="19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L’absence de déficit attentionnel majeur au bilan neuropsychologique    exclut la possibilité d’un TDAH et donc d’un PAP</a:t>
          </a:r>
          <a:endParaRPr lang="fr-FR" sz="1900" dirty="0">
            <a:solidFill>
              <a:schemeClr val="tx2"/>
            </a:solidFill>
          </a:endParaRPr>
        </a:p>
      </dgm:t>
    </dgm:pt>
    <dgm:pt modelId="{30E4FCA9-C329-4E4B-88E1-E4A404A2F845}" type="parTrans" cxnId="{FE5B8E07-9D07-4694-B07D-71CF4808501D}">
      <dgm:prSet/>
      <dgm:spPr/>
      <dgm:t>
        <a:bodyPr/>
        <a:lstStyle/>
        <a:p>
          <a:endParaRPr lang="fr-FR"/>
        </a:p>
      </dgm:t>
    </dgm:pt>
    <dgm:pt modelId="{5FB47474-5133-4A51-BE13-7437AEE98B71}" type="sibTrans" cxnId="{FE5B8E07-9D07-4694-B07D-71CF4808501D}">
      <dgm:prSet/>
      <dgm:spPr/>
      <dgm:t>
        <a:bodyPr/>
        <a:lstStyle/>
        <a:p>
          <a:endParaRPr lang="fr-FR"/>
        </a:p>
      </dgm:t>
    </dgm:pt>
    <dgm:pt modelId="{A4EB6C0F-6057-401D-A7B9-E5291CB5A3CB}" type="pres">
      <dgm:prSet presAssocID="{3C0C6CD8-AE8A-4DDC-B0D8-A0B43E5B9DA7}" presName="linear" presStyleCnt="0">
        <dgm:presLayoutVars>
          <dgm:animLvl val="lvl"/>
          <dgm:resizeHandles val="exact"/>
        </dgm:presLayoutVars>
      </dgm:prSet>
      <dgm:spPr/>
    </dgm:pt>
    <dgm:pt modelId="{14191DDA-B835-4855-9D9D-6BE21ED468B7}" type="pres">
      <dgm:prSet presAssocID="{60E7DF1B-7181-4D69-B6CD-E5F3199D896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B5F0603-EEE6-49A3-85F6-5872C259F1D4}" type="pres">
      <dgm:prSet presAssocID="{60E7DF1B-7181-4D69-B6CD-E5F3199D896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E5B8E07-9D07-4694-B07D-71CF4808501D}" srcId="{60E7DF1B-7181-4D69-B6CD-E5F3199D896D}" destId="{A2855B13-E164-427D-9E5B-13155C6B5E4B}" srcOrd="1" destOrd="0" parTransId="{30E4FCA9-C329-4E4B-88E1-E4A404A2F845}" sibTransId="{5FB47474-5133-4A51-BE13-7437AEE98B71}"/>
    <dgm:cxn modelId="{2BB69D13-FC79-440B-ACE1-F6819EB6C85D}" srcId="{60E7DF1B-7181-4D69-B6CD-E5F3199D896D}" destId="{FE25BC46-1970-4A9E-98D8-3E06FDAF7527}" srcOrd="3" destOrd="0" parTransId="{0606C265-9A8C-442A-8D9C-3826ED1147F7}" sibTransId="{E1126E32-EDF0-402F-AA76-899D40141EE1}"/>
    <dgm:cxn modelId="{A32D5320-8E06-4578-A7FD-3671DA1624A3}" srcId="{60E7DF1B-7181-4D69-B6CD-E5F3199D896D}" destId="{E6D0A660-097E-40A8-8AA5-FB566E9D8656}" srcOrd="5" destOrd="0" parTransId="{BA89F751-FBC6-45CE-9E5E-C7837F631007}" sibTransId="{67D0922B-A0E3-4C2E-B126-57BCEA0B997A}"/>
    <dgm:cxn modelId="{B1C97032-48D9-4305-9B60-EDB082D05927}" type="presOf" srcId="{3C0C6CD8-AE8A-4DDC-B0D8-A0B43E5B9DA7}" destId="{A4EB6C0F-6057-401D-A7B9-E5291CB5A3CB}" srcOrd="0" destOrd="0" presId="urn:microsoft.com/office/officeart/2005/8/layout/vList2"/>
    <dgm:cxn modelId="{CB614D3C-D1B1-4B01-BBE7-3AFCC21419D6}" type="presOf" srcId="{B004D877-47BC-4E4D-AAD7-3CBB6BB684AC}" destId="{9B5F0603-EEE6-49A3-85F6-5872C259F1D4}" srcOrd="0" destOrd="0" presId="urn:microsoft.com/office/officeart/2005/8/layout/vList2"/>
    <dgm:cxn modelId="{6F9A885E-8AF1-469D-9D79-FA89EBE65B8A}" type="presOf" srcId="{A2855B13-E164-427D-9E5B-13155C6B5E4B}" destId="{9B5F0603-EEE6-49A3-85F6-5872C259F1D4}" srcOrd="0" destOrd="1" presId="urn:microsoft.com/office/officeart/2005/8/layout/vList2"/>
    <dgm:cxn modelId="{D0243569-A107-4B2A-927D-359EBD6EC3FA}" srcId="{3C0C6CD8-AE8A-4DDC-B0D8-A0B43E5B9DA7}" destId="{60E7DF1B-7181-4D69-B6CD-E5F3199D896D}" srcOrd="0" destOrd="0" parTransId="{F97072B4-A64E-4FFE-9926-A23F686DFF5E}" sibTransId="{9A272A82-003C-41A1-B39E-02F5DEC2471C}"/>
    <dgm:cxn modelId="{38B00875-1C37-49C2-A019-92C7302C5A3F}" srcId="{60E7DF1B-7181-4D69-B6CD-E5F3199D896D}" destId="{B004D877-47BC-4E4D-AAD7-3CBB6BB684AC}" srcOrd="0" destOrd="0" parTransId="{F076890E-EE37-4EE0-BC13-95416FC5C387}" sibTransId="{6A3FD95A-EF58-4509-BD28-EB20FFC49E4D}"/>
    <dgm:cxn modelId="{213E6659-77E6-43CA-8BE5-068E7F2AED25}" srcId="{60E7DF1B-7181-4D69-B6CD-E5F3199D896D}" destId="{A427C27A-804B-45B3-B84A-6E269D9CED70}" srcOrd="2" destOrd="0" parTransId="{88FCCBC0-C5D3-4CAA-AD83-7DF6CEBB385D}" sibTransId="{7DC88E51-0DF6-4BEB-A21D-80792F19307D}"/>
    <dgm:cxn modelId="{7D90167B-1DA6-43DB-91BB-51E4B9A061BE}" type="presOf" srcId="{60E7DF1B-7181-4D69-B6CD-E5F3199D896D}" destId="{14191DDA-B835-4855-9D9D-6BE21ED468B7}" srcOrd="0" destOrd="0" presId="urn:microsoft.com/office/officeart/2005/8/layout/vList2"/>
    <dgm:cxn modelId="{207F9885-4E30-42E6-BC5F-5C4B290BE0A9}" type="presOf" srcId="{6AE4E4A6-0960-4366-BCBA-F16F6E12D1FD}" destId="{9B5F0603-EEE6-49A3-85F6-5872C259F1D4}" srcOrd="0" destOrd="4" presId="urn:microsoft.com/office/officeart/2005/8/layout/vList2"/>
    <dgm:cxn modelId="{36843A9B-7606-41AE-9AAC-CBEFD1EA4C7C}" type="presOf" srcId="{E6D0A660-097E-40A8-8AA5-FB566E9D8656}" destId="{9B5F0603-EEE6-49A3-85F6-5872C259F1D4}" srcOrd="0" destOrd="5" presId="urn:microsoft.com/office/officeart/2005/8/layout/vList2"/>
    <dgm:cxn modelId="{A63F6D9B-0157-4FE1-B91D-F6D787BC71FA}" srcId="{60E7DF1B-7181-4D69-B6CD-E5F3199D896D}" destId="{6AE4E4A6-0960-4366-BCBA-F16F6E12D1FD}" srcOrd="4" destOrd="0" parTransId="{77DB5F45-9747-4D66-8591-1A4D3D4658AF}" sibTransId="{C361BB21-FECA-4017-833A-38D27D65D469}"/>
    <dgm:cxn modelId="{58DB17A4-EE94-4022-B20B-12ECF912B000}" type="presOf" srcId="{A427C27A-804B-45B3-B84A-6E269D9CED70}" destId="{9B5F0603-EEE6-49A3-85F6-5872C259F1D4}" srcOrd="0" destOrd="2" presId="urn:microsoft.com/office/officeart/2005/8/layout/vList2"/>
    <dgm:cxn modelId="{324C3BE9-41A5-46B7-9924-23420D767063}" type="presOf" srcId="{FE25BC46-1970-4A9E-98D8-3E06FDAF7527}" destId="{9B5F0603-EEE6-49A3-85F6-5872C259F1D4}" srcOrd="0" destOrd="3" presId="urn:microsoft.com/office/officeart/2005/8/layout/vList2"/>
    <dgm:cxn modelId="{74C7726C-7DFA-45E0-A58E-9ABF90B62D04}" type="presParOf" srcId="{A4EB6C0F-6057-401D-A7B9-E5291CB5A3CB}" destId="{14191DDA-B835-4855-9D9D-6BE21ED468B7}" srcOrd="0" destOrd="0" presId="urn:microsoft.com/office/officeart/2005/8/layout/vList2"/>
    <dgm:cxn modelId="{DE5BFC47-6F3C-4536-B9D8-AD7F6870C27B}" type="presParOf" srcId="{A4EB6C0F-6057-401D-A7B9-E5291CB5A3CB}" destId="{9B5F0603-EEE6-49A3-85F6-5872C259F1D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F7CF248-EE30-46D9-9ADD-6192EE4DB48F}" type="doc">
      <dgm:prSet loTypeId="urn:microsoft.com/office/officeart/2005/8/layout/vList2" loCatId="list" qsTypeId="urn:microsoft.com/office/officeart/2005/8/quickstyle/simple1#5" qsCatId="simple" csTypeId="urn:microsoft.com/office/officeart/2005/8/colors/colorful1#3" csCatId="colorful" phldr="1"/>
      <dgm:spPr/>
      <dgm:t>
        <a:bodyPr/>
        <a:lstStyle/>
        <a:p>
          <a:endParaRPr lang="fr-FR"/>
        </a:p>
      </dgm:t>
    </dgm:pt>
    <dgm:pt modelId="{90AD2462-1CD6-49A1-969E-97246E9B9EDC}">
      <dgm:prSet phldrT="[Texte]" phldr="0" custT="1"/>
      <dgm:spPr/>
      <dgm:t>
        <a:bodyPr/>
        <a:lstStyle/>
        <a:p>
          <a:pPr algn="ctr"/>
          <a:r>
            <a:rPr lang="fr-FR" sz="3600" dirty="0"/>
            <a:t>Tout est expliqué par le TDAH ? </a:t>
          </a:r>
        </a:p>
      </dgm:t>
    </dgm:pt>
    <dgm:pt modelId="{6C36D2BB-2278-4A62-B92F-A84F29478FE1}" type="parTrans" cxnId="{022411C4-00D7-4716-8FAB-81C3D0875F4E}">
      <dgm:prSet/>
      <dgm:spPr/>
      <dgm:t>
        <a:bodyPr/>
        <a:lstStyle/>
        <a:p>
          <a:endParaRPr lang="fr-FR"/>
        </a:p>
      </dgm:t>
    </dgm:pt>
    <dgm:pt modelId="{9BF4DBBD-F91C-4621-93C3-77AEB8F16942}" type="sibTrans" cxnId="{022411C4-00D7-4716-8FAB-81C3D0875F4E}">
      <dgm:prSet/>
      <dgm:spPr/>
      <dgm:t>
        <a:bodyPr/>
        <a:lstStyle/>
        <a:p>
          <a:endParaRPr lang="fr-FR"/>
        </a:p>
      </dgm:t>
    </dgm:pt>
    <dgm:pt modelId="{FBDCDA07-0EED-46A0-A0AA-A572211B0385}">
      <dgm:prSet phldrT="[Texte]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None/>
          </a:pPr>
          <a:r>
            <a:rPr lang="fr-FR" sz="2000" b="1" dirty="0">
              <a:solidFill>
                <a:schemeClr val="tx2"/>
              </a:solidFill>
            </a:rPr>
            <a:t>A) </a:t>
          </a:r>
          <a:r>
            <a:rPr lang="fr-FR" sz="2000" dirty="0">
              <a:solidFill>
                <a:schemeClr val="tx2"/>
              </a:solidFill>
            </a:rPr>
            <a:t>Oui : le TDAH peut expliquer l’ensemble de ces comportements</a:t>
          </a:r>
          <a:endParaRPr lang="fr-FR" sz="2000" dirty="0"/>
        </a:p>
      </dgm:t>
    </dgm:pt>
    <dgm:pt modelId="{9CF6F9BB-43B5-4DCE-9FBA-875EFCD73331}" type="parTrans" cxnId="{44F9D57D-9C6F-4D8D-841E-1DF0414420DF}">
      <dgm:prSet/>
      <dgm:spPr/>
      <dgm:t>
        <a:bodyPr/>
        <a:lstStyle/>
        <a:p>
          <a:endParaRPr lang="fr-FR"/>
        </a:p>
      </dgm:t>
    </dgm:pt>
    <dgm:pt modelId="{1ECFFBC0-ED39-415C-9731-2045168EED55}" type="sibTrans" cxnId="{44F9D57D-9C6F-4D8D-841E-1DF0414420DF}">
      <dgm:prSet/>
      <dgm:spPr/>
      <dgm:t>
        <a:bodyPr/>
        <a:lstStyle/>
        <a:p>
          <a:endParaRPr lang="fr-FR"/>
        </a:p>
      </dgm:t>
    </dgm:pt>
    <dgm:pt modelId="{5360481D-9402-4EF3-BAEB-4F097A091130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None/>
          </a:pPr>
          <a:r>
            <a:rPr lang="fr-FR" sz="2000" b="1" dirty="0">
              <a:solidFill>
                <a:schemeClr val="tx2"/>
              </a:solidFill>
            </a:rPr>
            <a:t>B) </a:t>
          </a:r>
          <a:r>
            <a:rPr lang="fr-FR" sz="2000" dirty="0">
              <a:solidFill>
                <a:schemeClr val="tx2"/>
              </a:solidFill>
            </a:rPr>
            <a:t>Oui : si les difficultés ont commencé tôt</a:t>
          </a:r>
        </a:p>
      </dgm:t>
    </dgm:pt>
    <dgm:pt modelId="{07A5F172-553F-47B3-97D0-7F5CCAC6286F}" type="parTrans" cxnId="{D8B654C9-DF33-4F1D-951C-562F6894738C}">
      <dgm:prSet/>
      <dgm:spPr/>
      <dgm:t>
        <a:bodyPr/>
        <a:lstStyle/>
        <a:p>
          <a:endParaRPr lang="fr-FR"/>
        </a:p>
      </dgm:t>
    </dgm:pt>
    <dgm:pt modelId="{5834E0CF-9A4D-4601-8BB1-01A9589238E1}" type="sibTrans" cxnId="{D8B654C9-DF33-4F1D-951C-562F6894738C}">
      <dgm:prSet/>
      <dgm:spPr/>
      <dgm:t>
        <a:bodyPr/>
        <a:lstStyle/>
        <a:p>
          <a:endParaRPr lang="fr-FR"/>
        </a:p>
      </dgm:t>
    </dgm:pt>
    <dgm:pt modelId="{220825C6-56E2-4F73-B783-1614302AE0A8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None/>
          </a:pPr>
          <a:r>
            <a:rPr lang="fr-FR" sz="2000" b="1" dirty="0">
              <a:solidFill>
                <a:schemeClr val="tx2"/>
              </a:solidFill>
            </a:rPr>
            <a:t>C) </a:t>
          </a:r>
          <a:r>
            <a:rPr lang="fr-FR" sz="2000" dirty="0">
              <a:solidFill>
                <a:schemeClr val="tx2"/>
              </a:solidFill>
            </a:rPr>
            <a:t>Non : un enfant avec un TDAH peut aussi présenter d’autres difficultés</a:t>
          </a:r>
        </a:p>
      </dgm:t>
    </dgm:pt>
    <dgm:pt modelId="{AE795A75-F0A1-4C39-AD93-C8EB2D8BB778}" type="parTrans" cxnId="{FAB230A4-1B65-41C0-9ACB-AAC76C2C621C}">
      <dgm:prSet/>
      <dgm:spPr/>
      <dgm:t>
        <a:bodyPr/>
        <a:lstStyle/>
        <a:p>
          <a:endParaRPr lang="fr-FR"/>
        </a:p>
      </dgm:t>
    </dgm:pt>
    <dgm:pt modelId="{19627D50-CA6A-4B91-9A48-A99816DE5B21}" type="sibTrans" cxnId="{FAB230A4-1B65-41C0-9ACB-AAC76C2C621C}">
      <dgm:prSet/>
      <dgm:spPr/>
      <dgm:t>
        <a:bodyPr/>
        <a:lstStyle/>
        <a:p>
          <a:endParaRPr lang="fr-FR"/>
        </a:p>
      </dgm:t>
    </dgm:pt>
    <dgm:pt modelId="{5EF7C983-64C9-44FA-A5CD-C254E1D7F5AD}">
      <dgm:prSet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Font typeface="Arial" panose="020B0604020202020204" pitchFamily="34" charset="0"/>
            <a:buNone/>
          </a:pPr>
          <a:r>
            <a:rPr lang="fr-FR" sz="2000" b="1" dirty="0">
              <a:solidFill>
                <a:schemeClr val="tx2"/>
              </a:solidFill>
            </a:rPr>
            <a:t>D) </a:t>
          </a:r>
          <a:r>
            <a:rPr lang="fr-FR" sz="2000" dirty="0">
              <a:solidFill>
                <a:schemeClr val="tx2"/>
              </a:solidFill>
            </a:rPr>
            <a:t>Non : cela signifie forcément qu’il n’a pas de TDAH</a:t>
          </a:r>
        </a:p>
      </dgm:t>
    </dgm:pt>
    <dgm:pt modelId="{9A1A8155-015F-4FC1-81ED-7739F4C7A4D6}" type="parTrans" cxnId="{BE26ADF8-98F0-4192-9AAA-A97ACB421C91}">
      <dgm:prSet/>
      <dgm:spPr/>
      <dgm:t>
        <a:bodyPr/>
        <a:lstStyle/>
        <a:p>
          <a:endParaRPr lang="fr-FR"/>
        </a:p>
      </dgm:t>
    </dgm:pt>
    <dgm:pt modelId="{45C1D494-8302-4F84-A165-0B55CD0534B4}" type="sibTrans" cxnId="{BE26ADF8-98F0-4192-9AAA-A97ACB421C91}">
      <dgm:prSet/>
      <dgm:spPr/>
      <dgm:t>
        <a:bodyPr/>
        <a:lstStyle/>
        <a:p>
          <a:endParaRPr lang="fr-FR"/>
        </a:p>
      </dgm:t>
    </dgm:pt>
    <dgm:pt modelId="{D26A8743-6869-4403-A22C-FAF889620F6F}" type="pres">
      <dgm:prSet presAssocID="{8F7CF248-EE30-46D9-9ADD-6192EE4DB48F}" presName="linear" presStyleCnt="0">
        <dgm:presLayoutVars>
          <dgm:animLvl val="lvl"/>
          <dgm:resizeHandles val="exact"/>
        </dgm:presLayoutVars>
      </dgm:prSet>
      <dgm:spPr/>
    </dgm:pt>
    <dgm:pt modelId="{081BECEB-B26E-4615-A783-6C449B0C6368}" type="pres">
      <dgm:prSet presAssocID="{90AD2462-1CD6-49A1-969E-97246E9B9EDC}" presName="parentText" presStyleLbl="node1" presStyleIdx="0" presStyleCnt="1" custLinFactNeighborX="-121" custLinFactNeighborY="-48959">
        <dgm:presLayoutVars>
          <dgm:chMax val="0"/>
          <dgm:bulletEnabled val="1"/>
        </dgm:presLayoutVars>
      </dgm:prSet>
      <dgm:spPr/>
    </dgm:pt>
    <dgm:pt modelId="{41552995-6620-4C6F-BD7A-DF84DB05F997}" type="pres">
      <dgm:prSet presAssocID="{90AD2462-1CD6-49A1-969E-97246E9B9EDC}" presName="childText" presStyleLbl="revTx" presStyleIdx="0" presStyleCnt="1" custLinFactNeighborX="-335" custLinFactNeighborY="-50000">
        <dgm:presLayoutVars>
          <dgm:bulletEnabled val="1"/>
        </dgm:presLayoutVars>
      </dgm:prSet>
      <dgm:spPr/>
    </dgm:pt>
  </dgm:ptLst>
  <dgm:cxnLst>
    <dgm:cxn modelId="{EC92890A-22C6-44C7-B345-ADF120924BAA}" type="presOf" srcId="{220825C6-56E2-4F73-B783-1614302AE0A8}" destId="{41552995-6620-4C6F-BD7A-DF84DB05F997}" srcOrd="0" destOrd="2" presId="urn:microsoft.com/office/officeart/2005/8/layout/vList2"/>
    <dgm:cxn modelId="{DCBE361A-2B5F-41C7-B8A1-69EE5D388A64}" type="presOf" srcId="{FBDCDA07-0EED-46A0-A0AA-A572211B0385}" destId="{41552995-6620-4C6F-BD7A-DF84DB05F997}" srcOrd="0" destOrd="0" presId="urn:microsoft.com/office/officeart/2005/8/layout/vList2"/>
    <dgm:cxn modelId="{44F9D57D-9C6F-4D8D-841E-1DF0414420DF}" srcId="{90AD2462-1CD6-49A1-969E-97246E9B9EDC}" destId="{FBDCDA07-0EED-46A0-A0AA-A572211B0385}" srcOrd="0" destOrd="0" parTransId="{9CF6F9BB-43B5-4DCE-9FBA-875EFCD73331}" sibTransId="{1ECFFBC0-ED39-415C-9731-2045168EED55}"/>
    <dgm:cxn modelId="{FAB230A4-1B65-41C0-9ACB-AAC76C2C621C}" srcId="{90AD2462-1CD6-49A1-969E-97246E9B9EDC}" destId="{220825C6-56E2-4F73-B783-1614302AE0A8}" srcOrd="2" destOrd="0" parTransId="{AE795A75-F0A1-4C39-AD93-C8EB2D8BB778}" sibTransId="{19627D50-CA6A-4B91-9A48-A99816DE5B21}"/>
    <dgm:cxn modelId="{022411C4-00D7-4716-8FAB-81C3D0875F4E}" srcId="{8F7CF248-EE30-46D9-9ADD-6192EE4DB48F}" destId="{90AD2462-1CD6-49A1-969E-97246E9B9EDC}" srcOrd="0" destOrd="0" parTransId="{6C36D2BB-2278-4A62-B92F-A84F29478FE1}" sibTransId="{9BF4DBBD-F91C-4621-93C3-77AEB8F16942}"/>
    <dgm:cxn modelId="{B5C7B7C7-A6AD-4BB2-9E79-F3EBF8177004}" type="presOf" srcId="{90AD2462-1CD6-49A1-969E-97246E9B9EDC}" destId="{081BECEB-B26E-4615-A783-6C449B0C6368}" srcOrd="0" destOrd="0" presId="urn:microsoft.com/office/officeart/2005/8/layout/vList2"/>
    <dgm:cxn modelId="{D8B654C9-DF33-4F1D-951C-562F6894738C}" srcId="{90AD2462-1CD6-49A1-969E-97246E9B9EDC}" destId="{5360481D-9402-4EF3-BAEB-4F097A091130}" srcOrd="1" destOrd="0" parTransId="{07A5F172-553F-47B3-97D0-7F5CCAC6286F}" sibTransId="{5834E0CF-9A4D-4601-8BB1-01A9589238E1}"/>
    <dgm:cxn modelId="{FEA391CF-CC11-4C26-9E91-F6FCBDB492A7}" type="presOf" srcId="{5EF7C983-64C9-44FA-A5CD-C254E1D7F5AD}" destId="{41552995-6620-4C6F-BD7A-DF84DB05F997}" srcOrd="0" destOrd="3" presId="urn:microsoft.com/office/officeart/2005/8/layout/vList2"/>
    <dgm:cxn modelId="{782927DB-CC90-41E7-BB69-2F491FAFA013}" type="presOf" srcId="{5360481D-9402-4EF3-BAEB-4F097A091130}" destId="{41552995-6620-4C6F-BD7A-DF84DB05F997}" srcOrd="0" destOrd="1" presId="urn:microsoft.com/office/officeart/2005/8/layout/vList2"/>
    <dgm:cxn modelId="{284F93DD-2F21-4B20-8618-BF89DF304766}" type="presOf" srcId="{8F7CF248-EE30-46D9-9ADD-6192EE4DB48F}" destId="{D26A8743-6869-4403-A22C-FAF889620F6F}" srcOrd="0" destOrd="0" presId="urn:microsoft.com/office/officeart/2005/8/layout/vList2"/>
    <dgm:cxn modelId="{BE26ADF8-98F0-4192-9AAA-A97ACB421C91}" srcId="{90AD2462-1CD6-49A1-969E-97246E9B9EDC}" destId="{5EF7C983-64C9-44FA-A5CD-C254E1D7F5AD}" srcOrd="3" destOrd="0" parTransId="{9A1A8155-015F-4FC1-81ED-7739F4C7A4D6}" sibTransId="{45C1D494-8302-4F84-A165-0B55CD0534B4}"/>
    <dgm:cxn modelId="{339C906F-B2E5-4DD4-A364-2394A4A72F6B}" type="presParOf" srcId="{D26A8743-6869-4403-A22C-FAF889620F6F}" destId="{081BECEB-B26E-4615-A783-6C449B0C6368}" srcOrd="0" destOrd="0" presId="urn:microsoft.com/office/officeart/2005/8/layout/vList2"/>
    <dgm:cxn modelId="{3DA497CF-D7EA-4FB0-93FD-8F0D64DBC0F0}" type="presParOf" srcId="{D26A8743-6869-4403-A22C-FAF889620F6F}" destId="{41552995-6620-4C6F-BD7A-DF84DB05F99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541C652-175F-4260-9883-F2F50B3F162D}" type="doc">
      <dgm:prSet loTypeId="urn:microsoft.com/office/officeart/2005/8/layout/vList2" loCatId="list" qsTypeId="urn:microsoft.com/office/officeart/2005/8/quickstyle/simple1#6" qsCatId="simple" csTypeId="urn:microsoft.com/office/officeart/2005/8/colors/accent1_2#1" csCatId="accent1" phldr="1"/>
      <dgm:spPr/>
      <dgm:t>
        <a:bodyPr/>
        <a:lstStyle/>
        <a:p>
          <a:endParaRPr lang="fr-FR"/>
        </a:p>
      </dgm:t>
    </dgm:pt>
    <dgm:pt modelId="{070FB100-E8F3-4B11-9FBA-671AD5D6EE92}">
      <dgm:prSet phldrT="[Texte]" custT="1"/>
      <dgm:spPr>
        <a:solidFill>
          <a:schemeClr val="accent2"/>
        </a:solidFill>
      </dgm:spPr>
      <dgm:t>
        <a:bodyPr/>
        <a:lstStyle/>
        <a:p>
          <a:pPr algn="ctr"/>
          <a:r>
            <a:rPr lang="fr-FR" sz="3600" dirty="0"/>
            <a:t>Chez Léo, quels éléments méritent une attention particulière en parallèle du TDAH ?</a:t>
          </a:r>
        </a:p>
      </dgm:t>
    </dgm:pt>
    <dgm:pt modelId="{95E5308C-B3E6-493E-8C52-C9DD65A96719}" type="parTrans" cxnId="{2AA32FCF-CB7C-4695-B7FB-0E87443CE4D7}">
      <dgm:prSet/>
      <dgm:spPr/>
      <dgm:t>
        <a:bodyPr/>
        <a:lstStyle/>
        <a:p>
          <a:endParaRPr lang="fr-FR"/>
        </a:p>
      </dgm:t>
    </dgm:pt>
    <dgm:pt modelId="{FD22DC56-94AA-46E4-8339-09C2540A17DD}" type="sibTrans" cxnId="{2AA32FCF-CB7C-4695-B7FB-0E87443CE4D7}">
      <dgm:prSet/>
      <dgm:spPr/>
      <dgm:t>
        <a:bodyPr/>
        <a:lstStyle/>
        <a:p>
          <a:endParaRPr lang="fr-FR"/>
        </a:p>
      </dgm:t>
    </dgm:pt>
    <dgm:pt modelId="{0038A0F4-F4EE-412A-969C-E93CA9E4BDB1}">
      <dgm:prSet phldrT="[Texte]" custT="1"/>
      <dgm:spPr/>
      <dgm:t>
        <a:bodyPr/>
        <a:lstStyle/>
        <a:p>
          <a:pPr>
            <a:buFont typeface="+mj-lt"/>
            <a:buNone/>
          </a:pPr>
          <a:endParaRPr lang="fr-FR" sz="2000" dirty="0">
            <a:solidFill>
              <a:schemeClr val="tx2"/>
            </a:solidFill>
          </a:endParaRPr>
        </a:p>
      </dgm:t>
    </dgm:pt>
    <dgm:pt modelId="{CEF447BD-10C1-43A3-B63A-0BCD8B544FC1}" type="parTrans" cxnId="{1E82F5D2-EDAC-44FF-A404-D81BE1E19D2D}">
      <dgm:prSet/>
      <dgm:spPr/>
      <dgm:t>
        <a:bodyPr/>
        <a:lstStyle/>
        <a:p>
          <a:endParaRPr lang="fr-FR"/>
        </a:p>
      </dgm:t>
    </dgm:pt>
    <dgm:pt modelId="{A3E8BC0E-D2D5-43D4-B063-6EF9DF7D2700}" type="sibTrans" cxnId="{1E82F5D2-EDAC-44FF-A404-D81BE1E19D2D}">
      <dgm:prSet/>
      <dgm:spPr/>
      <dgm:t>
        <a:bodyPr/>
        <a:lstStyle/>
        <a:p>
          <a:endParaRPr lang="fr-FR"/>
        </a:p>
      </dgm:t>
    </dgm:pt>
    <dgm:pt modelId="{D53B1A01-603F-4314-8720-87A2FE8558DB}">
      <dgm:prSet custT="1"/>
      <dgm:spPr/>
      <dgm:t>
        <a:bodyPr/>
        <a:lstStyle/>
        <a:p>
          <a:pPr>
            <a:buFont typeface="+mj-lt"/>
            <a:buNone/>
          </a:pPr>
          <a:r>
            <a:rPr lang="fr-FR" sz="20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B) </a:t>
          </a:r>
          <a:r>
            <a:rPr lang="fr-FR" sz="20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difficultés d’attention</a:t>
          </a:r>
        </a:p>
      </dgm:t>
    </dgm:pt>
    <dgm:pt modelId="{6C4EB2D9-1D85-4632-A604-5170E2CD4F8F}" type="parTrans" cxnId="{96EAE5B7-E066-4EB3-983B-AC80AE14C040}">
      <dgm:prSet/>
      <dgm:spPr/>
      <dgm:t>
        <a:bodyPr/>
        <a:lstStyle/>
        <a:p>
          <a:endParaRPr lang="fr-FR"/>
        </a:p>
      </dgm:t>
    </dgm:pt>
    <dgm:pt modelId="{F994D772-2FEA-45E0-9475-43197F925E5F}" type="sibTrans" cxnId="{96EAE5B7-E066-4EB3-983B-AC80AE14C040}">
      <dgm:prSet/>
      <dgm:spPr/>
      <dgm:t>
        <a:bodyPr/>
        <a:lstStyle/>
        <a:p>
          <a:endParaRPr lang="fr-FR"/>
        </a:p>
      </dgm:t>
    </dgm:pt>
    <dgm:pt modelId="{65C49BC8-B33F-479D-9702-289214C912F1}">
      <dgm:prSet custT="1"/>
      <dgm:spPr/>
      <dgm:t>
        <a:bodyPr/>
        <a:lstStyle/>
        <a:p>
          <a:pPr>
            <a:buFont typeface="+mj-lt"/>
            <a:buNone/>
          </a:pPr>
          <a:r>
            <a:rPr lang="fr-FR" sz="20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C) </a:t>
          </a:r>
          <a:r>
            <a:rPr lang="fr-FR" sz="20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moments de tristesse et de dévalorisation</a:t>
          </a:r>
        </a:p>
      </dgm:t>
    </dgm:pt>
    <dgm:pt modelId="{0ED38C5B-5615-4AF8-AC78-447A8833A535}" type="parTrans" cxnId="{6254F7E0-58AB-4424-995A-CA2941A9732F}">
      <dgm:prSet/>
      <dgm:spPr/>
      <dgm:t>
        <a:bodyPr/>
        <a:lstStyle/>
        <a:p>
          <a:endParaRPr lang="fr-FR"/>
        </a:p>
      </dgm:t>
    </dgm:pt>
    <dgm:pt modelId="{45E9BB24-18E0-47D3-832C-D4E66CD77471}" type="sibTrans" cxnId="{6254F7E0-58AB-4424-995A-CA2941A9732F}">
      <dgm:prSet/>
      <dgm:spPr/>
      <dgm:t>
        <a:bodyPr/>
        <a:lstStyle/>
        <a:p>
          <a:endParaRPr lang="fr-FR"/>
        </a:p>
      </dgm:t>
    </dgm:pt>
    <dgm:pt modelId="{A761CD86-D038-4EF3-9DDB-7DD94FF3E47F}">
      <dgm:prSet custT="1"/>
      <dgm:spPr/>
      <dgm:t>
        <a:bodyPr/>
        <a:lstStyle/>
        <a:p>
          <a:pPr>
            <a:buFont typeface="+mj-lt"/>
            <a:buNone/>
          </a:pPr>
          <a:r>
            <a:rPr lang="fr-FR" sz="20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D) </a:t>
          </a:r>
          <a:r>
            <a:rPr lang="fr-FR" sz="20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difficultés à respecter les consignes</a:t>
          </a:r>
        </a:p>
      </dgm:t>
    </dgm:pt>
    <dgm:pt modelId="{84ACEB36-51AE-4360-9FB6-906D3530B4DD}" type="parTrans" cxnId="{A68A065B-7777-4F7C-AF6E-08137541F632}">
      <dgm:prSet/>
      <dgm:spPr/>
      <dgm:t>
        <a:bodyPr/>
        <a:lstStyle/>
        <a:p>
          <a:endParaRPr lang="fr-FR"/>
        </a:p>
      </dgm:t>
    </dgm:pt>
    <dgm:pt modelId="{88359C48-2B06-4F66-8C55-7D6296A1F881}" type="sibTrans" cxnId="{A68A065B-7777-4F7C-AF6E-08137541F632}">
      <dgm:prSet/>
      <dgm:spPr/>
      <dgm:t>
        <a:bodyPr/>
        <a:lstStyle/>
        <a:p>
          <a:endParaRPr lang="fr-FR"/>
        </a:p>
      </dgm:t>
    </dgm:pt>
    <dgm:pt modelId="{DF35F3DD-EB47-444E-B3C7-7C5C2CEEEEF2}">
      <dgm:prSet custT="1"/>
      <dgm:spPr/>
      <dgm:t>
        <a:bodyPr/>
        <a:lstStyle/>
        <a:p>
          <a:pPr>
            <a:buFont typeface="+mj-lt"/>
            <a:buNone/>
          </a:pPr>
          <a:r>
            <a:rPr lang="fr-FR" sz="20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E) </a:t>
          </a:r>
          <a:r>
            <a:rPr lang="fr-FR" sz="20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L’ensemble de son fonctionnement à la maison et à l’école</a:t>
          </a:r>
        </a:p>
      </dgm:t>
    </dgm:pt>
    <dgm:pt modelId="{178AB539-734E-40CD-B938-AA1E24033B27}" type="parTrans" cxnId="{F6B736DA-860F-47B4-B07C-4B032EABD10C}">
      <dgm:prSet/>
      <dgm:spPr/>
      <dgm:t>
        <a:bodyPr/>
        <a:lstStyle/>
        <a:p>
          <a:endParaRPr lang="fr-FR"/>
        </a:p>
      </dgm:t>
    </dgm:pt>
    <dgm:pt modelId="{AF3815C7-DB3C-42D9-B7F0-D4BC9BD0C255}" type="sibTrans" cxnId="{F6B736DA-860F-47B4-B07C-4B032EABD10C}">
      <dgm:prSet/>
      <dgm:spPr/>
      <dgm:t>
        <a:bodyPr/>
        <a:lstStyle/>
        <a:p>
          <a:endParaRPr lang="fr-FR"/>
        </a:p>
      </dgm:t>
    </dgm:pt>
    <dgm:pt modelId="{4BB74023-D56F-4A3F-AE1A-0D9AF520FF30}">
      <dgm:prSet phldrT="[Texte]" custT="1"/>
      <dgm:spPr/>
      <dgm:t>
        <a:bodyPr/>
        <a:lstStyle/>
        <a:p>
          <a:pPr>
            <a:buFont typeface="+mj-lt"/>
            <a:buNone/>
          </a:pPr>
          <a:r>
            <a:rPr lang="fr-FR" sz="2000" b="1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A) </a:t>
          </a:r>
          <a:r>
            <a:rPr lang="fr-FR" sz="2000" b="0" i="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réactions d’opposition et les colères</a:t>
          </a:r>
          <a:endParaRPr lang="fr-FR" sz="2000" dirty="0">
            <a:solidFill>
              <a:schemeClr val="tx2"/>
            </a:solidFill>
          </a:endParaRPr>
        </a:p>
      </dgm:t>
    </dgm:pt>
    <dgm:pt modelId="{AD1D6AF0-FDA9-435E-B6BE-E19DCB535BAA}" type="parTrans" cxnId="{C733B11D-4B11-40F8-B89C-48213673A8F0}">
      <dgm:prSet/>
      <dgm:spPr/>
      <dgm:t>
        <a:bodyPr/>
        <a:lstStyle/>
        <a:p>
          <a:endParaRPr lang="fr-FR"/>
        </a:p>
      </dgm:t>
    </dgm:pt>
    <dgm:pt modelId="{6C47E8D7-28A4-40E7-A208-DACCD87270D2}" type="sibTrans" cxnId="{C733B11D-4B11-40F8-B89C-48213673A8F0}">
      <dgm:prSet/>
      <dgm:spPr/>
      <dgm:t>
        <a:bodyPr/>
        <a:lstStyle/>
        <a:p>
          <a:endParaRPr lang="fr-FR"/>
        </a:p>
      </dgm:t>
    </dgm:pt>
    <dgm:pt modelId="{6566736E-982C-4399-AC6A-D0FB7F62A4E1}" type="pres">
      <dgm:prSet presAssocID="{B541C652-175F-4260-9883-F2F50B3F162D}" presName="linear" presStyleCnt="0">
        <dgm:presLayoutVars>
          <dgm:animLvl val="lvl"/>
          <dgm:resizeHandles val="exact"/>
        </dgm:presLayoutVars>
      </dgm:prSet>
      <dgm:spPr/>
    </dgm:pt>
    <dgm:pt modelId="{806EA6B5-BBC9-47B0-AF82-971827C49162}" type="pres">
      <dgm:prSet presAssocID="{070FB100-E8F3-4B11-9FBA-671AD5D6EE92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9C97FDC-8B93-4F91-BED5-0571E7462705}" type="pres">
      <dgm:prSet presAssocID="{070FB100-E8F3-4B11-9FBA-671AD5D6EE92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FF70504-D881-478E-AFC1-342432797FDC}" type="presOf" srcId="{DF35F3DD-EB47-444E-B3C7-7C5C2CEEEEF2}" destId="{09C97FDC-8B93-4F91-BED5-0571E7462705}" srcOrd="0" destOrd="5" presId="urn:microsoft.com/office/officeart/2005/8/layout/vList2"/>
    <dgm:cxn modelId="{C733B11D-4B11-40F8-B89C-48213673A8F0}" srcId="{070FB100-E8F3-4B11-9FBA-671AD5D6EE92}" destId="{4BB74023-D56F-4A3F-AE1A-0D9AF520FF30}" srcOrd="1" destOrd="0" parTransId="{AD1D6AF0-FDA9-435E-B6BE-E19DCB535BAA}" sibTransId="{6C47E8D7-28A4-40E7-A208-DACCD87270D2}"/>
    <dgm:cxn modelId="{08C7711F-EB20-4712-B165-3FBA72FD23AC}" type="presOf" srcId="{B541C652-175F-4260-9883-F2F50B3F162D}" destId="{6566736E-982C-4399-AC6A-D0FB7F62A4E1}" srcOrd="0" destOrd="0" presId="urn:microsoft.com/office/officeart/2005/8/layout/vList2"/>
    <dgm:cxn modelId="{A15BBF2B-96B6-48AE-9725-D5FB7FB7DFEC}" type="presOf" srcId="{4BB74023-D56F-4A3F-AE1A-0D9AF520FF30}" destId="{09C97FDC-8B93-4F91-BED5-0571E7462705}" srcOrd="0" destOrd="1" presId="urn:microsoft.com/office/officeart/2005/8/layout/vList2"/>
    <dgm:cxn modelId="{12882637-04D5-4844-8B02-42E5015D9120}" type="presOf" srcId="{0038A0F4-F4EE-412A-969C-E93CA9E4BDB1}" destId="{09C97FDC-8B93-4F91-BED5-0571E7462705}" srcOrd="0" destOrd="0" presId="urn:microsoft.com/office/officeart/2005/8/layout/vList2"/>
    <dgm:cxn modelId="{A68A065B-7777-4F7C-AF6E-08137541F632}" srcId="{070FB100-E8F3-4B11-9FBA-671AD5D6EE92}" destId="{A761CD86-D038-4EF3-9DDB-7DD94FF3E47F}" srcOrd="4" destOrd="0" parTransId="{84ACEB36-51AE-4360-9FB6-906D3530B4DD}" sibTransId="{88359C48-2B06-4F66-8C55-7D6296A1F881}"/>
    <dgm:cxn modelId="{6E7A4766-8EE5-47A4-9606-35FC89FDFCF7}" type="presOf" srcId="{070FB100-E8F3-4B11-9FBA-671AD5D6EE92}" destId="{806EA6B5-BBC9-47B0-AF82-971827C49162}" srcOrd="0" destOrd="0" presId="urn:microsoft.com/office/officeart/2005/8/layout/vList2"/>
    <dgm:cxn modelId="{7FCA5D7F-52A9-478F-B1EE-C6280DEF9A86}" type="presOf" srcId="{D53B1A01-603F-4314-8720-87A2FE8558DB}" destId="{09C97FDC-8B93-4F91-BED5-0571E7462705}" srcOrd="0" destOrd="2" presId="urn:microsoft.com/office/officeart/2005/8/layout/vList2"/>
    <dgm:cxn modelId="{96EAE5B7-E066-4EB3-983B-AC80AE14C040}" srcId="{070FB100-E8F3-4B11-9FBA-671AD5D6EE92}" destId="{D53B1A01-603F-4314-8720-87A2FE8558DB}" srcOrd="2" destOrd="0" parTransId="{6C4EB2D9-1D85-4632-A604-5170E2CD4F8F}" sibTransId="{F994D772-2FEA-45E0-9475-43197F925E5F}"/>
    <dgm:cxn modelId="{AB279FCE-BF7E-4868-B4D2-CEE386BC39CF}" type="presOf" srcId="{A761CD86-D038-4EF3-9DDB-7DD94FF3E47F}" destId="{09C97FDC-8B93-4F91-BED5-0571E7462705}" srcOrd="0" destOrd="4" presId="urn:microsoft.com/office/officeart/2005/8/layout/vList2"/>
    <dgm:cxn modelId="{2AA32FCF-CB7C-4695-B7FB-0E87443CE4D7}" srcId="{B541C652-175F-4260-9883-F2F50B3F162D}" destId="{070FB100-E8F3-4B11-9FBA-671AD5D6EE92}" srcOrd="0" destOrd="0" parTransId="{95E5308C-B3E6-493E-8C52-C9DD65A96719}" sibTransId="{FD22DC56-94AA-46E4-8339-09C2540A17DD}"/>
    <dgm:cxn modelId="{1E82F5D2-EDAC-44FF-A404-D81BE1E19D2D}" srcId="{070FB100-E8F3-4B11-9FBA-671AD5D6EE92}" destId="{0038A0F4-F4EE-412A-969C-E93CA9E4BDB1}" srcOrd="0" destOrd="0" parTransId="{CEF447BD-10C1-43A3-B63A-0BCD8B544FC1}" sibTransId="{A3E8BC0E-D2D5-43D4-B063-6EF9DF7D2700}"/>
    <dgm:cxn modelId="{98A287D9-B227-4DE6-A4A9-3D38050B4FE4}" type="presOf" srcId="{65C49BC8-B33F-479D-9702-289214C912F1}" destId="{09C97FDC-8B93-4F91-BED5-0571E7462705}" srcOrd="0" destOrd="3" presId="urn:microsoft.com/office/officeart/2005/8/layout/vList2"/>
    <dgm:cxn modelId="{F6B736DA-860F-47B4-B07C-4B032EABD10C}" srcId="{070FB100-E8F3-4B11-9FBA-671AD5D6EE92}" destId="{DF35F3DD-EB47-444E-B3C7-7C5C2CEEEEF2}" srcOrd="5" destOrd="0" parTransId="{178AB539-734E-40CD-B938-AA1E24033B27}" sibTransId="{AF3815C7-DB3C-42D9-B7F0-D4BC9BD0C255}"/>
    <dgm:cxn modelId="{6254F7E0-58AB-4424-995A-CA2941A9732F}" srcId="{070FB100-E8F3-4B11-9FBA-671AD5D6EE92}" destId="{65C49BC8-B33F-479D-9702-289214C912F1}" srcOrd="3" destOrd="0" parTransId="{0ED38C5B-5615-4AF8-AC78-447A8833A535}" sibTransId="{45E9BB24-18E0-47D3-832C-D4E66CD77471}"/>
    <dgm:cxn modelId="{6FDCE3F2-DB65-4700-BAE2-042AF6375BE4}" type="presParOf" srcId="{6566736E-982C-4399-AC6A-D0FB7F62A4E1}" destId="{806EA6B5-BBC9-47B0-AF82-971827C49162}" srcOrd="0" destOrd="0" presId="urn:microsoft.com/office/officeart/2005/8/layout/vList2"/>
    <dgm:cxn modelId="{1AEF48FB-B0E9-4072-BA5E-05DB328557E1}" type="presParOf" srcId="{6566736E-982C-4399-AC6A-D0FB7F62A4E1}" destId="{09C97FDC-8B93-4F91-BED5-0571E746270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F7CF248-EE30-46D9-9ADD-6192EE4DB48F}" type="doc">
      <dgm:prSet loTypeId="urn:microsoft.com/office/officeart/2005/8/layout/vList2" loCatId="list" qsTypeId="urn:microsoft.com/office/officeart/2005/8/quickstyle/simple1#5" qsCatId="simple" csTypeId="urn:microsoft.com/office/officeart/2005/8/colors/colorful1#3" csCatId="colorful" phldr="1"/>
      <dgm:spPr/>
      <dgm:t>
        <a:bodyPr/>
        <a:lstStyle/>
        <a:p>
          <a:endParaRPr lang="fr-FR"/>
        </a:p>
      </dgm:t>
    </dgm:pt>
    <dgm:pt modelId="{1EF928BE-72A8-495C-95DF-D9A070CF24AA}">
      <dgm:prSet phldrT="[Texte]" phldr="0" custT="1"/>
      <dgm:spPr>
        <a:solidFill>
          <a:schemeClr val="accent2"/>
        </a:solidFill>
      </dgm:spPr>
      <dgm:t>
        <a:bodyPr/>
        <a:lstStyle/>
        <a:p>
          <a:pPr algn="ctr"/>
          <a:r>
            <a:rPr lang="fr-FR" sz="3600" dirty="0"/>
            <a:t>Pourquoi est-il important de ne pas « tout mettre sur le compte du TDAH » ?</a:t>
          </a:r>
        </a:p>
      </dgm:t>
    </dgm:pt>
    <dgm:pt modelId="{BD17DE49-7EEE-4A4D-BEFE-0EDFA8E590E0}" type="parTrans" cxnId="{6D267428-C297-47E8-9441-041B5A20E583}">
      <dgm:prSet/>
      <dgm:spPr/>
      <dgm:t>
        <a:bodyPr/>
        <a:lstStyle/>
        <a:p>
          <a:endParaRPr lang="fr-FR"/>
        </a:p>
      </dgm:t>
    </dgm:pt>
    <dgm:pt modelId="{D6BAC388-B094-4D5E-B4F0-BBBAEDD93802}" type="sibTrans" cxnId="{6D267428-C297-47E8-9441-041B5A20E583}">
      <dgm:prSet/>
      <dgm:spPr/>
      <dgm:t>
        <a:bodyPr/>
        <a:lstStyle/>
        <a:p>
          <a:endParaRPr lang="fr-FR"/>
        </a:p>
      </dgm:t>
    </dgm:pt>
    <dgm:pt modelId="{CDB955CF-1115-4E00-A520-E0EC17472BFD}">
      <dgm:prSet phldrT="[Texte]" phldr="0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None/>
          </a:pPr>
          <a:r>
            <a:rPr lang="fr-FR" sz="2000" b="1" dirty="0">
              <a:solidFill>
                <a:schemeClr val="tx2"/>
              </a:solidFill>
            </a:rPr>
            <a:t>A) </a:t>
          </a:r>
          <a:r>
            <a:rPr lang="fr-FR" sz="2000" dirty="0">
              <a:solidFill>
                <a:schemeClr val="tx2"/>
              </a:solidFill>
            </a:rPr>
            <a:t>TDAH n’existe pas chez les jeunes enfants</a:t>
          </a:r>
        </a:p>
      </dgm:t>
    </dgm:pt>
    <dgm:pt modelId="{489206D9-0A37-46B5-B8A5-C869DA1DCDAA}" type="parTrans" cxnId="{CDF5DDBD-7CF2-43BC-B94F-8E747C0A0504}">
      <dgm:prSet/>
      <dgm:spPr/>
      <dgm:t>
        <a:bodyPr/>
        <a:lstStyle/>
        <a:p>
          <a:endParaRPr lang="fr-FR"/>
        </a:p>
      </dgm:t>
    </dgm:pt>
    <dgm:pt modelId="{3A2A3A62-55E9-497B-B093-38584649B5BF}" type="sibTrans" cxnId="{CDF5DDBD-7CF2-43BC-B94F-8E747C0A0504}">
      <dgm:prSet/>
      <dgm:spPr/>
      <dgm:t>
        <a:bodyPr/>
        <a:lstStyle/>
        <a:p>
          <a:endParaRPr lang="fr-FR"/>
        </a:p>
      </dgm:t>
    </dgm:pt>
    <dgm:pt modelId="{32C4092B-0882-4C91-9BA3-4675B3FE8547}">
      <dgm:prSet phldrT="[Texte]" phldr="0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None/>
          </a:pPr>
          <a:r>
            <a:rPr lang="fr-FR" sz="2000" b="1" dirty="0">
              <a:solidFill>
                <a:schemeClr val="tx2"/>
              </a:solidFill>
            </a:rPr>
            <a:t>B) </a:t>
          </a:r>
          <a:r>
            <a:rPr lang="fr-FR" sz="2000" b="0" dirty="0">
              <a:solidFill>
                <a:schemeClr val="tx2"/>
              </a:solidFill>
            </a:rPr>
            <a:t>Le </a:t>
          </a:r>
          <a:r>
            <a:rPr lang="fr-FR" sz="2000" dirty="0">
              <a:solidFill>
                <a:schemeClr val="tx2"/>
              </a:solidFill>
            </a:rPr>
            <a:t>TDAH peut coexister avec d’autres troubles ou difficultés</a:t>
          </a:r>
        </a:p>
      </dgm:t>
    </dgm:pt>
    <dgm:pt modelId="{A264D4B4-782C-410E-870D-09F180A11248}" type="parTrans" cxnId="{BA9E9035-37A6-4240-B383-A49A8F1E329B}">
      <dgm:prSet/>
      <dgm:spPr/>
      <dgm:t>
        <a:bodyPr/>
        <a:lstStyle/>
        <a:p>
          <a:endParaRPr lang="fr-FR"/>
        </a:p>
      </dgm:t>
    </dgm:pt>
    <dgm:pt modelId="{5ED730B7-8F2C-4361-A8DC-CEE74CEEB9DC}" type="sibTrans" cxnId="{BA9E9035-37A6-4240-B383-A49A8F1E329B}">
      <dgm:prSet/>
      <dgm:spPr/>
      <dgm:t>
        <a:bodyPr/>
        <a:lstStyle/>
        <a:p>
          <a:endParaRPr lang="fr-FR"/>
        </a:p>
      </dgm:t>
    </dgm:pt>
    <dgm:pt modelId="{7DD14EA1-4AAA-4633-8A6D-63BBE1641CD8}">
      <dgm:prSet phldrT="[Texte]" phldr="0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None/>
          </a:pPr>
          <a:r>
            <a:rPr lang="fr-FR" sz="2000" b="1" dirty="0">
              <a:solidFill>
                <a:schemeClr val="tx2"/>
              </a:solidFill>
            </a:rPr>
            <a:t>C) L</a:t>
          </a:r>
          <a:r>
            <a:rPr lang="fr-FR" sz="2000" dirty="0">
              <a:solidFill>
                <a:schemeClr val="tx2"/>
              </a:solidFill>
            </a:rPr>
            <a:t>es enfants avec un TDAH n’ont jamais de difficultés émotionnelles</a:t>
          </a:r>
        </a:p>
      </dgm:t>
    </dgm:pt>
    <dgm:pt modelId="{234B3849-46A9-4703-9008-DCF8BAFAE5CF}" type="parTrans" cxnId="{8CDAB19B-5C5B-4798-960F-61AFEF4208C3}">
      <dgm:prSet/>
      <dgm:spPr/>
      <dgm:t>
        <a:bodyPr/>
        <a:lstStyle/>
        <a:p>
          <a:endParaRPr lang="fr-FR"/>
        </a:p>
      </dgm:t>
    </dgm:pt>
    <dgm:pt modelId="{B79857A1-0BAF-44BE-8286-0041BC928503}" type="sibTrans" cxnId="{8CDAB19B-5C5B-4798-960F-61AFEF4208C3}">
      <dgm:prSet/>
      <dgm:spPr/>
      <dgm:t>
        <a:bodyPr/>
        <a:lstStyle/>
        <a:p>
          <a:endParaRPr lang="fr-FR"/>
        </a:p>
      </dgm:t>
    </dgm:pt>
    <dgm:pt modelId="{A07748FC-A5D7-4214-953C-04D6E8A28933}">
      <dgm:prSet phldrT="[Texte]" phldr="0" custT="1"/>
      <dgm:spPr/>
      <dgm:t>
        <a:bodyPr/>
        <a:lstStyle/>
        <a:p>
          <a:pPr>
            <a:lnSpc>
              <a:spcPct val="100000"/>
            </a:lnSpc>
            <a:spcAft>
              <a:spcPts val="600"/>
            </a:spcAft>
            <a:buNone/>
          </a:pPr>
          <a:r>
            <a:rPr lang="fr-FR" sz="2000" b="1" dirty="0">
              <a:solidFill>
                <a:schemeClr val="tx2"/>
              </a:solidFill>
            </a:rPr>
            <a:t>D) </a:t>
          </a:r>
          <a:r>
            <a:rPr lang="fr-FR" sz="2000" dirty="0">
              <a:solidFill>
                <a:schemeClr val="tx2"/>
              </a:solidFill>
            </a:rPr>
            <a:t>Le TDAH est toujours une conséquence d’un problème éducatif</a:t>
          </a:r>
        </a:p>
      </dgm:t>
    </dgm:pt>
    <dgm:pt modelId="{8DF722FA-69A0-418F-9B85-467FD9B1C380}" type="parTrans" cxnId="{8AD0089A-3C01-454B-8BDA-8901981BBEE8}">
      <dgm:prSet/>
      <dgm:spPr/>
      <dgm:t>
        <a:bodyPr/>
        <a:lstStyle/>
        <a:p>
          <a:endParaRPr lang="fr-FR"/>
        </a:p>
      </dgm:t>
    </dgm:pt>
    <dgm:pt modelId="{93A357E4-8090-44B0-A5D9-9E677AEF9772}" type="sibTrans" cxnId="{8AD0089A-3C01-454B-8BDA-8901981BBEE8}">
      <dgm:prSet/>
      <dgm:spPr/>
      <dgm:t>
        <a:bodyPr/>
        <a:lstStyle/>
        <a:p>
          <a:endParaRPr lang="fr-FR"/>
        </a:p>
      </dgm:t>
    </dgm:pt>
    <dgm:pt modelId="{D26A8743-6869-4403-A22C-FAF889620F6F}" type="pres">
      <dgm:prSet presAssocID="{8F7CF248-EE30-46D9-9ADD-6192EE4DB48F}" presName="linear" presStyleCnt="0">
        <dgm:presLayoutVars>
          <dgm:animLvl val="lvl"/>
          <dgm:resizeHandles val="exact"/>
        </dgm:presLayoutVars>
      </dgm:prSet>
      <dgm:spPr/>
    </dgm:pt>
    <dgm:pt modelId="{73B375E8-7458-4FA4-9D1E-99CBE770129C}" type="pres">
      <dgm:prSet presAssocID="{1EF928BE-72A8-495C-95DF-D9A070CF24AA}" presName="parentText" presStyleLbl="node1" presStyleIdx="0" presStyleCnt="1" custLinFactNeighborX="563" custLinFactNeighborY="1692">
        <dgm:presLayoutVars>
          <dgm:chMax val="0"/>
          <dgm:bulletEnabled val="1"/>
        </dgm:presLayoutVars>
      </dgm:prSet>
      <dgm:spPr/>
    </dgm:pt>
    <dgm:pt modelId="{F0AD73FC-580C-4E71-93E5-C39E605013B0}" type="pres">
      <dgm:prSet presAssocID="{1EF928BE-72A8-495C-95DF-D9A070CF24AA}" presName="childText" presStyleLbl="revTx" presStyleIdx="0" presStyleCnt="1" custLinFactY="8325" custLinFactNeighborY="100000">
        <dgm:presLayoutVars>
          <dgm:bulletEnabled val="1"/>
        </dgm:presLayoutVars>
      </dgm:prSet>
      <dgm:spPr/>
    </dgm:pt>
  </dgm:ptLst>
  <dgm:cxnLst>
    <dgm:cxn modelId="{6D267428-C297-47E8-9441-041B5A20E583}" srcId="{8F7CF248-EE30-46D9-9ADD-6192EE4DB48F}" destId="{1EF928BE-72A8-495C-95DF-D9A070CF24AA}" srcOrd="0" destOrd="0" parTransId="{BD17DE49-7EEE-4A4D-BEFE-0EDFA8E590E0}" sibTransId="{D6BAC388-B094-4D5E-B4F0-BBBAEDD93802}"/>
    <dgm:cxn modelId="{BA9E9035-37A6-4240-B383-A49A8F1E329B}" srcId="{1EF928BE-72A8-495C-95DF-D9A070CF24AA}" destId="{32C4092B-0882-4C91-9BA3-4675B3FE8547}" srcOrd="1" destOrd="0" parTransId="{A264D4B4-782C-410E-870D-09F180A11248}" sibTransId="{5ED730B7-8F2C-4361-A8DC-CEE74CEEB9DC}"/>
    <dgm:cxn modelId="{E581CE71-34B8-420C-A801-8A3418C361F5}" type="presOf" srcId="{7DD14EA1-4AAA-4633-8A6D-63BBE1641CD8}" destId="{F0AD73FC-580C-4E71-93E5-C39E605013B0}" srcOrd="0" destOrd="2" presId="urn:microsoft.com/office/officeart/2005/8/layout/vList2"/>
    <dgm:cxn modelId="{8AD0089A-3C01-454B-8BDA-8901981BBEE8}" srcId="{1EF928BE-72A8-495C-95DF-D9A070CF24AA}" destId="{A07748FC-A5D7-4214-953C-04D6E8A28933}" srcOrd="3" destOrd="0" parTransId="{8DF722FA-69A0-418F-9B85-467FD9B1C380}" sibTransId="{93A357E4-8090-44B0-A5D9-9E677AEF9772}"/>
    <dgm:cxn modelId="{8CDAB19B-5C5B-4798-960F-61AFEF4208C3}" srcId="{1EF928BE-72A8-495C-95DF-D9A070CF24AA}" destId="{7DD14EA1-4AAA-4633-8A6D-63BBE1641CD8}" srcOrd="2" destOrd="0" parTransId="{234B3849-46A9-4703-9008-DCF8BAFAE5CF}" sibTransId="{B79857A1-0BAF-44BE-8286-0041BC928503}"/>
    <dgm:cxn modelId="{8586C9AD-40E0-4BF9-8CCB-C27624C10256}" type="presOf" srcId="{1EF928BE-72A8-495C-95DF-D9A070CF24AA}" destId="{73B375E8-7458-4FA4-9D1E-99CBE770129C}" srcOrd="0" destOrd="0" presId="urn:microsoft.com/office/officeart/2005/8/layout/vList2"/>
    <dgm:cxn modelId="{F29100B8-46EA-4E53-A3EA-C202F9BC9B02}" type="presOf" srcId="{A07748FC-A5D7-4214-953C-04D6E8A28933}" destId="{F0AD73FC-580C-4E71-93E5-C39E605013B0}" srcOrd="0" destOrd="3" presId="urn:microsoft.com/office/officeart/2005/8/layout/vList2"/>
    <dgm:cxn modelId="{CDF5DDBD-7CF2-43BC-B94F-8E747C0A0504}" srcId="{1EF928BE-72A8-495C-95DF-D9A070CF24AA}" destId="{CDB955CF-1115-4E00-A520-E0EC17472BFD}" srcOrd="0" destOrd="0" parTransId="{489206D9-0A37-46B5-B8A5-C869DA1DCDAA}" sibTransId="{3A2A3A62-55E9-497B-B093-38584649B5BF}"/>
    <dgm:cxn modelId="{284F93DD-2F21-4B20-8618-BF89DF304766}" type="presOf" srcId="{8F7CF248-EE30-46D9-9ADD-6192EE4DB48F}" destId="{D26A8743-6869-4403-A22C-FAF889620F6F}" srcOrd="0" destOrd="0" presId="urn:microsoft.com/office/officeart/2005/8/layout/vList2"/>
    <dgm:cxn modelId="{479C27F0-C06C-4745-8533-5E85E073B08A}" type="presOf" srcId="{32C4092B-0882-4C91-9BA3-4675B3FE8547}" destId="{F0AD73FC-580C-4E71-93E5-C39E605013B0}" srcOrd="0" destOrd="1" presId="urn:microsoft.com/office/officeart/2005/8/layout/vList2"/>
    <dgm:cxn modelId="{20DC73F4-6D72-473F-BB90-4728265F3E95}" type="presOf" srcId="{CDB955CF-1115-4E00-A520-E0EC17472BFD}" destId="{F0AD73FC-580C-4E71-93E5-C39E605013B0}" srcOrd="0" destOrd="0" presId="urn:microsoft.com/office/officeart/2005/8/layout/vList2"/>
    <dgm:cxn modelId="{7632C9E9-9390-4A3E-AE0B-757404188492}" type="presParOf" srcId="{D26A8743-6869-4403-A22C-FAF889620F6F}" destId="{73B375E8-7458-4FA4-9D1E-99CBE770129C}" srcOrd="0" destOrd="0" presId="urn:microsoft.com/office/officeart/2005/8/layout/vList2"/>
    <dgm:cxn modelId="{C3471EC3-7507-495E-B494-CFF14EF7E309}" type="presParOf" srcId="{D26A8743-6869-4403-A22C-FAF889620F6F}" destId="{F0AD73FC-580C-4E71-93E5-C39E605013B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6FD5E-271A-407E-8195-A883C629881C}">
      <dsp:nvSpPr>
        <dsp:cNvPr id="0" name=""/>
        <dsp:cNvSpPr/>
      </dsp:nvSpPr>
      <dsp:spPr>
        <a:xfrm rot="16200000">
          <a:off x="884768" y="-873698"/>
          <a:ext cx="2771192" cy="4518589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fr-FR" sz="1600" b="1" kern="1200" dirty="0">
            <a:solidFill>
              <a:schemeClr val="tx2"/>
            </a:solidFill>
          </a:endParaRPr>
        </a:p>
        <a:p>
          <a:pPr marL="0" lvl="0" algn="ctr" defTabSz="755650">
            <a:lnSpc>
              <a:spcPct val="90000"/>
            </a:lnSpc>
            <a:spcBef>
              <a:spcPts val="0"/>
            </a:spcBef>
            <a:spcAft>
              <a:spcPts val="600"/>
            </a:spcAft>
            <a:buNone/>
          </a:pPr>
          <a:r>
            <a:rPr lang="fr-FR" sz="1800" b="1" kern="1200" dirty="0">
              <a:solidFill>
                <a:schemeClr val="accent3"/>
              </a:solidFill>
            </a:rPr>
            <a:t>Sensibilisation au maintien de l’attention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kern="1200" dirty="0">
              <a:solidFill>
                <a:schemeClr val="accent1"/>
              </a:solidFill>
            </a:rPr>
            <a:t>ATOLE</a:t>
          </a:r>
          <a:r>
            <a:rPr lang="fr-FR" sz="1300" kern="1200" dirty="0">
              <a:solidFill>
                <a:schemeClr val="tx2"/>
              </a:solidFill>
            </a:rPr>
            <a:t> : </a:t>
          </a:r>
          <a:r>
            <a:rPr lang="fr-FR" sz="1300" b="1" kern="1200" dirty="0" err="1">
              <a:solidFill>
                <a:schemeClr val="accent1"/>
              </a:solidFill>
            </a:rPr>
            <a:t>AT</a:t>
          </a:r>
          <a:r>
            <a:rPr lang="fr-FR" sz="1300" kern="1200" dirty="0" err="1">
              <a:solidFill>
                <a:schemeClr val="tx2"/>
              </a:solidFill>
            </a:rPr>
            <a:t>tentif</a:t>
          </a:r>
          <a:r>
            <a:rPr lang="fr-FR" sz="1300" kern="1200" dirty="0">
              <a:solidFill>
                <a:schemeClr val="tx2"/>
              </a:solidFill>
            </a:rPr>
            <a:t> à   </a:t>
          </a:r>
          <a:r>
            <a:rPr lang="fr-FR" sz="1300" kern="1200" dirty="0" err="1">
              <a:solidFill>
                <a:schemeClr val="tx2"/>
              </a:solidFill>
            </a:rPr>
            <a:t>l’éc</a:t>
          </a:r>
          <a:r>
            <a:rPr lang="fr-FR" sz="1300" b="1" kern="1200" dirty="0" err="1">
              <a:solidFill>
                <a:schemeClr val="accent1"/>
              </a:solidFill>
            </a:rPr>
            <a:t>OLE</a:t>
          </a:r>
          <a:endParaRPr lang="fr-FR" sz="1300" b="1" kern="1200" dirty="0">
            <a:solidFill>
              <a:schemeClr val="accent1"/>
            </a:solidFill>
          </a:endParaRP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300" b="1" kern="1200" dirty="0">
              <a:solidFill>
                <a:srgbClr val="4CC2F1"/>
              </a:solidFill>
            </a:rPr>
            <a:t>I</a:t>
          </a:r>
          <a:r>
            <a:rPr lang="fr-FR" sz="1300" kern="1200" dirty="0">
              <a:solidFill>
                <a:schemeClr val="tx2"/>
              </a:solidFill>
            </a:rPr>
            <a:t>ntention: je cherche à faire quoi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b="1" kern="1200" dirty="0">
              <a:solidFill>
                <a:srgbClr val="4CC2F1"/>
              </a:solidFill>
            </a:rPr>
            <a:t>P</a:t>
          </a:r>
          <a:r>
            <a:rPr lang="fr-FR" sz="1300" kern="1200" dirty="0">
              <a:solidFill>
                <a:schemeClr val="tx2"/>
              </a:solidFill>
            </a:rPr>
            <a:t>erception: je fais attention à quoi (cible)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b="1" kern="1200" dirty="0">
              <a:solidFill>
                <a:srgbClr val="4CC2F1"/>
              </a:solidFill>
            </a:rPr>
            <a:t>M</a:t>
          </a:r>
          <a:r>
            <a:rPr lang="fr-FR" sz="1300" kern="1200" dirty="0">
              <a:solidFill>
                <a:schemeClr val="tx2"/>
              </a:solidFill>
            </a:rPr>
            <a:t>anière d’agir: Je fais attention à bien faire quoi (procédure)</a:t>
          </a:r>
        </a:p>
      </dsp:txBody>
      <dsp:txXfrm rot="5400000">
        <a:off x="11070" y="0"/>
        <a:ext cx="4518589" cy="2078394"/>
      </dsp:txXfrm>
    </dsp:sp>
    <dsp:sp modelId="{F6664124-C133-4E4A-9352-71D65D350851}">
      <dsp:nvSpPr>
        <dsp:cNvPr id="0" name=""/>
        <dsp:cNvSpPr/>
      </dsp:nvSpPr>
      <dsp:spPr>
        <a:xfrm>
          <a:off x="4518589" y="0"/>
          <a:ext cx="4518589" cy="2771192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fr-FR" sz="1600" b="1" kern="1200" dirty="0">
            <a:solidFill>
              <a:schemeClr val="tx2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800" b="1" kern="1200" dirty="0">
              <a:solidFill>
                <a:schemeClr val="accent3"/>
              </a:solidFill>
            </a:rPr>
            <a:t>Enseignement explicite</a:t>
          </a:r>
          <a:r>
            <a:rPr lang="fr-FR" sz="1800" kern="1200" dirty="0">
              <a:solidFill>
                <a:schemeClr val="accent3"/>
              </a:solidFill>
            </a:rPr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fr-FR" sz="1300" b="1" kern="1200" dirty="0">
              <a:solidFill>
                <a:srgbClr val="4CC2F1"/>
              </a:solidFill>
            </a:rPr>
            <a:t>Modelage</a:t>
          </a:r>
          <a:r>
            <a:rPr lang="fr-FR" sz="1300" kern="1200" dirty="0">
              <a:solidFill>
                <a:schemeClr val="tx2"/>
              </a:solidFill>
            </a:rPr>
            <a:t> (clarté cognitive) : pourquoi (apprentissage visés), comment (stratégies, procédures), démonstration, institutionnalisation (apprentissages réalisés)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fr-FR" sz="1300" b="1" kern="1200" dirty="0">
              <a:solidFill>
                <a:srgbClr val="4CC2F1"/>
              </a:solidFill>
            </a:rPr>
            <a:t>Pratique dirigée réflexive</a:t>
          </a:r>
          <a:r>
            <a:rPr lang="fr-FR" sz="1300" kern="1200" dirty="0">
              <a:solidFill>
                <a:schemeClr val="tx2"/>
              </a:solidFill>
            </a:rPr>
            <a:t>: tâches semblables à celles du modelage avec des rétroactions (comment fais-tu?)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Arial" panose="020B0604020202020204" pitchFamily="34" charset="0"/>
            <a:buNone/>
          </a:pPr>
          <a:r>
            <a:rPr lang="fr-FR" sz="1300" b="1" kern="1200" dirty="0">
              <a:solidFill>
                <a:srgbClr val="4CC2F1"/>
              </a:solidFill>
            </a:rPr>
            <a:t>Pratique autonome et/ou entre pairs </a:t>
          </a:r>
          <a:r>
            <a:rPr lang="fr-FR" sz="1300" kern="1200" dirty="0">
              <a:solidFill>
                <a:schemeClr val="tx2"/>
              </a:solidFill>
            </a:rPr>
            <a:t>(comment faites-vous pour…?)</a:t>
          </a:r>
        </a:p>
      </dsp:txBody>
      <dsp:txXfrm>
        <a:off x="4518589" y="0"/>
        <a:ext cx="4518589" cy="2078394"/>
      </dsp:txXfrm>
    </dsp:sp>
    <dsp:sp modelId="{B2D518A4-5472-4F69-AE72-956CCEEC3781}">
      <dsp:nvSpPr>
        <dsp:cNvPr id="0" name=""/>
        <dsp:cNvSpPr/>
      </dsp:nvSpPr>
      <dsp:spPr>
        <a:xfrm rot="10800000">
          <a:off x="0" y="2771192"/>
          <a:ext cx="4518589" cy="2771192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800" b="1" kern="1200" dirty="0">
              <a:solidFill>
                <a:schemeClr val="accent3"/>
              </a:solidFill>
            </a:rPr>
            <a:t>Mettre en place des routines</a:t>
          </a:r>
          <a:endParaRPr lang="fr-FR" sz="1800" b="1" kern="1200" dirty="0">
            <a:solidFill>
              <a:schemeClr val="tx2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300" i="1" kern="1200" dirty="0">
              <a:solidFill>
                <a:schemeClr val="tx2"/>
              </a:solidFill>
            </a:rPr>
            <a:t>(sécuriser et faciliter les </a:t>
          </a:r>
          <a:r>
            <a:rPr lang="fr-FR" sz="1300" b="1" i="1" kern="1200" dirty="0">
              <a:solidFill>
                <a:srgbClr val="4CC2F1"/>
              </a:solidFill>
            </a:rPr>
            <a:t>automatismes</a:t>
          </a:r>
          <a:r>
            <a:rPr lang="fr-FR" sz="1300" b="0" i="1" kern="1200" dirty="0">
              <a:solidFill>
                <a:srgbClr val="000000"/>
              </a:solidFill>
            </a:rPr>
            <a:t>)</a:t>
          </a:r>
          <a:r>
            <a:rPr lang="fr-FR" sz="1300" i="1" kern="1200" dirty="0">
              <a:solidFill>
                <a:srgbClr val="4CC2F1"/>
              </a:solidFill>
            </a:rPr>
            <a:t>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kern="1200" dirty="0">
              <a:solidFill>
                <a:schemeClr val="tx2"/>
              </a:solidFill>
            </a:rPr>
            <a:t>- Aménager des </a:t>
          </a:r>
          <a:r>
            <a:rPr lang="fr-FR" sz="1300" b="1" kern="1200" dirty="0">
              <a:solidFill>
                <a:srgbClr val="4CC2F1"/>
              </a:solidFill>
            </a:rPr>
            <a:t>pauses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+mj-lt"/>
            <a:buNone/>
          </a:pPr>
          <a:r>
            <a:rPr lang="fr-FR" sz="1300" kern="1200" dirty="0">
              <a:solidFill>
                <a:schemeClr val="tx2"/>
              </a:solidFill>
            </a:rPr>
            <a:t>- Varier les </a:t>
          </a:r>
          <a:r>
            <a:rPr lang="fr-FR" sz="1300" b="1" kern="1200" dirty="0">
              <a:solidFill>
                <a:srgbClr val="4CC2F1"/>
              </a:solidFill>
            </a:rPr>
            <a:t>modalités de travail </a:t>
          </a:r>
          <a:r>
            <a:rPr lang="fr-FR" sz="1300" kern="1200" dirty="0">
              <a:solidFill>
                <a:schemeClr val="tx2"/>
              </a:solidFill>
            </a:rPr>
            <a:t>individuel, en groupe//oral, écrit//engagement attentionnel, activités automatisées </a:t>
          </a:r>
        </a:p>
      </dsp:txBody>
      <dsp:txXfrm rot="10800000">
        <a:off x="0" y="3463991"/>
        <a:ext cx="4518589" cy="2078394"/>
      </dsp:txXfrm>
    </dsp:sp>
    <dsp:sp modelId="{1450EAD5-BFBA-4D42-B0B5-00F15C19F033}">
      <dsp:nvSpPr>
        <dsp:cNvPr id="0" name=""/>
        <dsp:cNvSpPr/>
      </dsp:nvSpPr>
      <dsp:spPr>
        <a:xfrm rot="5400000">
          <a:off x="5392287" y="1897494"/>
          <a:ext cx="2771192" cy="4518589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b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b="1" kern="1200" dirty="0">
              <a:solidFill>
                <a:schemeClr val="accent3"/>
              </a:solidFill>
            </a:rPr>
            <a:t>Établir un règlement clair de prise de parole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300" i="1" kern="1200" dirty="0">
              <a:solidFill>
                <a:schemeClr val="tx2"/>
              </a:solidFill>
            </a:rPr>
            <a:t>(environnement sonore)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b="1" kern="1200" dirty="0">
              <a:solidFill>
                <a:srgbClr val="4CC2F1"/>
              </a:solidFill>
            </a:rPr>
            <a:t>Tolérer l’instabilité motrice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b="0" kern="1200" dirty="0">
              <a:solidFill>
                <a:schemeClr val="tx2"/>
              </a:solidFill>
            </a:rPr>
            <a:t>Si besoin faire appel à des dispositifs adaptés (post-it, coussin, collier de mastication, etc.)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b="1" kern="1200" dirty="0">
              <a:solidFill>
                <a:srgbClr val="4CC2F1"/>
              </a:solidFill>
            </a:rPr>
            <a:t>Créer des espaces de parole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b="0" kern="1200" dirty="0">
              <a:solidFill>
                <a:schemeClr val="tx2"/>
              </a:solidFill>
            </a:rPr>
            <a:t>(conseil d’élèves, débats « philo »,  communication non-violente)</a:t>
          </a:r>
        </a:p>
      </dsp:txBody>
      <dsp:txXfrm rot="-5400000">
        <a:off x="4518589" y="3463991"/>
        <a:ext cx="4518589" cy="2078394"/>
      </dsp:txXfrm>
    </dsp:sp>
    <dsp:sp modelId="{80A00246-1617-4ECD-BFFB-4C322F25C417}">
      <dsp:nvSpPr>
        <dsp:cNvPr id="0" name=""/>
        <dsp:cNvSpPr/>
      </dsp:nvSpPr>
      <dsp:spPr>
        <a:xfrm>
          <a:off x="2824118" y="2390195"/>
          <a:ext cx="3192166" cy="748776"/>
        </a:xfrm>
        <a:prstGeom prst="roundRect">
          <a:avLst/>
        </a:prstGeom>
        <a:solidFill>
          <a:srgbClr val="4CC2F1"/>
        </a:solidFill>
        <a:ln w="1905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chemeClr val="accent3"/>
              </a:solidFill>
            </a:rPr>
            <a:t>Pratiques pédagogiques</a:t>
          </a:r>
        </a:p>
      </dsp:txBody>
      <dsp:txXfrm>
        <a:off x="2860670" y="2426747"/>
        <a:ext cx="3119062" cy="675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606FB-2BAD-41BA-A418-E0440EC98CE9}">
      <dsp:nvSpPr>
        <dsp:cNvPr id="0" name=""/>
        <dsp:cNvSpPr/>
      </dsp:nvSpPr>
      <dsp:spPr>
        <a:xfrm>
          <a:off x="0" y="2084726"/>
          <a:ext cx="3506067" cy="592606"/>
        </a:xfrm>
        <a:prstGeom prst="roundRect">
          <a:avLst>
            <a:gd name="adj" fmla="val 10000"/>
          </a:avLst>
        </a:prstGeom>
        <a:solidFill>
          <a:srgbClr val="4CC2F1"/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2800" b="1" kern="1200" dirty="0">
              <a:solidFill>
                <a:schemeClr val="accent3"/>
              </a:solidFill>
              <a:latin typeface="+mn-lt"/>
            </a:rPr>
            <a:t>Espace et temps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fr-FR" sz="1500" b="1" kern="1200" dirty="0">
            <a:solidFill>
              <a:schemeClr val="tx2"/>
            </a:solidFill>
            <a:latin typeface="+mn-lt"/>
          </a:endParaRPr>
        </a:p>
      </dsp:txBody>
      <dsp:txXfrm>
        <a:off x="17357" y="2102083"/>
        <a:ext cx="3471353" cy="557892"/>
      </dsp:txXfrm>
    </dsp:sp>
    <dsp:sp modelId="{9C7A8F24-9A78-426E-8650-263A17CF7322}">
      <dsp:nvSpPr>
        <dsp:cNvPr id="0" name=""/>
        <dsp:cNvSpPr/>
      </dsp:nvSpPr>
      <dsp:spPr>
        <a:xfrm rot="18200247">
          <a:off x="3114160" y="1631652"/>
          <a:ext cx="1740141" cy="44956"/>
        </a:xfrm>
        <a:custGeom>
          <a:avLst/>
          <a:gdLst/>
          <a:ahLst/>
          <a:cxnLst/>
          <a:rect l="0" t="0" r="0" b="0"/>
          <a:pathLst>
            <a:path>
              <a:moveTo>
                <a:pt x="0" y="22478"/>
              </a:moveTo>
              <a:lnTo>
                <a:pt x="1740141" y="22478"/>
              </a:lnTo>
            </a:path>
          </a:pathLst>
        </a:cu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>
            <a:solidFill>
              <a:schemeClr val="tx2"/>
            </a:solidFill>
          </a:endParaRPr>
        </a:p>
      </dsp:txBody>
      <dsp:txXfrm>
        <a:off x="3940727" y="1610626"/>
        <a:ext cx="87007" cy="87007"/>
      </dsp:txXfrm>
    </dsp:sp>
    <dsp:sp modelId="{A79FF67C-71C3-4370-9988-7DC18D0B7206}">
      <dsp:nvSpPr>
        <dsp:cNvPr id="0" name=""/>
        <dsp:cNvSpPr/>
      </dsp:nvSpPr>
      <dsp:spPr>
        <a:xfrm>
          <a:off x="4462395" y="280948"/>
          <a:ext cx="3848243" cy="12925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tx2"/>
              </a:solidFill>
            </a:rPr>
            <a:t>Penser </a:t>
          </a:r>
          <a:r>
            <a:rPr lang="fr-FR" sz="1600" b="1" kern="1200" dirty="0">
              <a:solidFill>
                <a:schemeClr val="tx2"/>
              </a:solidFill>
            </a:rPr>
            <a:t>la place de l’élève </a:t>
          </a:r>
          <a:r>
            <a:rPr lang="fr-FR" sz="1600" kern="1200" dirty="0">
              <a:solidFill>
                <a:schemeClr val="tx2"/>
              </a:solidFill>
            </a:rPr>
            <a:t>selon les modalités de l’enseignement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tx2"/>
              </a:solidFill>
            </a:rPr>
            <a:t> (mur, devant, assise particulière, loin des fenêtres, etc.)</a:t>
          </a:r>
          <a:r>
            <a:rPr lang="fr-FR" sz="1600" b="1" kern="1200" dirty="0">
              <a:solidFill>
                <a:schemeClr val="tx2"/>
              </a:solidFill>
            </a:rPr>
            <a:t> </a:t>
          </a:r>
          <a:endParaRPr lang="fr-FR" sz="1600" kern="1200" dirty="0">
            <a:solidFill>
              <a:schemeClr val="tx2"/>
            </a:solidFill>
          </a:endParaRPr>
        </a:p>
      </dsp:txBody>
      <dsp:txXfrm>
        <a:off x="4500253" y="318806"/>
        <a:ext cx="3772527" cy="1216848"/>
      </dsp:txXfrm>
    </dsp:sp>
    <dsp:sp modelId="{56561B87-2D24-4592-9B5E-8B7168A421B0}">
      <dsp:nvSpPr>
        <dsp:cNvPr id="0" name=""/>
        <dsp:cNvSpPr/>
      </dsp:nvSpPr>
      <dsp:spPr>
        <a:xfrm rot="20688069">
          <a:off x="3488735" y="2228647"/>
          <a:ext cx="990991" cy="44956"/>
        </a:xfrm>
        <a:custGeom>
          <a:avLst/>
          <a:gdLst/>
          <a:ahLst/>
          <a:cxnLst/>
          <a:rect l="0" t="0" r="0" b="0"/>
          <a:pathLst>
            <a:path>
              <a:moveTo>
                <a:pt x="0" y="22478"/>
              </a:moveTo>
              <a:lnTo>
                <a:pt x="990991" y="22478"/>
              </a:lnTo>
            </a:path>
          </a:pathLst>
        </a:cu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>
            <a:solidFill>
              <a:schemeClr val="tx2"/>
            </a:solidFill>
          </a:endParaRPr>
        </a:p>
      </dsp:txBody>
      <dsp:txXfrm>
        <a:off x="3959456" y="2226350"/>
        <a:ext cx="49549" cy="49549"/>
      </dsp:txXfrm>
    </dsp:sp>
    <dsp:sp modelId="{E0EF2132-319F-437B-8194-EE770740F761}">
      <dsp:nvSpPr>
        <dsp:cNvPr id="0" name=""/>
        <dsp:cNvSpPr/>
      </dsp:nvSpPr>
      <dsp:spPr>
        <a:xfrm>
          <a:off x="4462395" y="1751915"/>
          <a:ext cx="3803024" cy="7386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kern="1200" dirty="0">
              <a:solidFill>
                <a:schemeClr val="tx2"/>
              </a:solidFill>
            </a:rPr>
            <a:t>Parcimonie des affichages</a:t>
          </a:r>
        </a:p>
      </dsp:txBody>
      <dsp:txXfrm>
        <a:off x="4484028" y="1773548"/>
        <a:ext cx="3759758" cy="695345"/>
      </dsp:txXfrm>
    </dsp:sp>
    <dsp:sp modelId="{4D5FA818-8322-4D9F-BFE4-5E89976DAE92}">
      <dsp:nvSpPr>
        <dsp:cNvPr id="0" name=""/>
        <dsp:cNvSpPr/>
      </dsp:nvSpPr>
      <dsp:spPr>
        <a:xfrm rot="2040836">
          <a:off x="3407366" y="2681246"/>
          <a:ext cx="1153729" cy="44956"/>
        </a:xfrm>
        <a:custGeom>
          <a:avLst/>
          <a:gdLst/>
          <a:ahLst/>
          <a:cxnLst/>
          <a:rect l="0" t="0" r="0" b="0"/>
          <a:pathLst>
            <a:path>
              <a:moveTo>
                <a:pt x="0" y="22478"/>
              </a:moveTo>
              <a:lnTo>
                <a:pt x="1153729" y="22478"/>
              </a:lnTo>
            </a:path>
          </a:pathLst>
        </a:cu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>
            <a:solidFill>
              <a:schemeClr val="tx2"/>
            </a:solidFill>
          </a:endParaRPr>
        </a:p>
      </dsp:txBody>
      <dsp:txXfrm>
        <a:off x="3955388" y="2674881"/>
        <a:ext cx="57686" cy="57686"/>
      </dsp:txXfrm>
    </dsp:sp>
    <dsp:sp modelId="{DC808595-7B87-4E43-A594-6E425C8604A8}">
      <dsp:nvSpPr>
        <dsp:cNvPr id="0" name=""/>
        <dsp:cNvSpPr/>
      </dsp:nvSpPr>
      <dsp:spPr>
        <a:xfrm>
          <a:off x="4462395" y="2668930"/>
          <a:ext cx="3779737" cy="7149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tx2"/>
              </a:solidFill>
            </a:rPr>
            <a:t>Utiliser un minuteur</a:t>
          </a:r>
        </a:p>
      </dsp:txBody>
      <dsp:txXfrm>
        <a:off x="4483336" y="2689871"/>
        <a:ext cx="3737855" cy="673097"/>
      </dsp:txXfrm>
    </dsp:sp>
    <dsp:sp modelId="{83A1C712-0BE1-4396-9691-4AC1223B1093}">
      <dsp:nvSpPr>
        <dsp:cNvPr id="0" name=""/>
        <dsp:cNvSpPr/>
      </dsp:nvSpPr>
      <dsp:spPr>
        <a:xfrm rot="3585765">
          <a:off x="3034705" y="3178892"/>
          <a:ext cx="1899052" cy="44956"/>
        </a:xfrm>
        <a:custGeom>
          <a:avLst/>
          <a:gdLst/>
          <a:ahLst/>
          <a:cxnLst/>
          <a:rect l="0" t="0" r="0" b="0"/>
          <a:pathLst>
            <a:path>
              <a:moveTo>
                <a:pt x="0" y="22478"/>
              </a:moveTo>
              <a:lnTo>
                <a:pt x="1899052" y="22478"/>
              </a:lnTo>
            </a:path>
          </a:pathLst>
        </a:custGeom>
        <a:noFill/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>
            <a:solidFill>
              <a:schemeClr val="tx2"/>
            </a:solidFill>
          </a:endParaRPr>
        </a:p>
      </dsp:txBody>
      <dsp:txXfrm>
        <a:off x="3936755" y="3153893"/>
        <a:ext cx="94952" cy="94952"/>
      </dsp:txXfrm>
    </dsp:sp>
    <dsp:sp modelId="{DF3DD331-4601-4BE7-8B06-702EC4A70F52}">
      <dsp:nvSpPr>
        <dsp:cNvPr id="0" name=""/>
        <dsp:cNvSpPr/>
      </dsp:nvSpPr>
      <dsp:spPr>
        <a:xfrm>
          <a:off x="4462395" y="3562311"/>
          <a:ext cx="3779737" cy="91879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solidFill>
                <a:schemeClr val="tx2"/>
              </a:solidFill>
            </a:rPr>
            <a:t>Bulle de concentration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>
              <a:solidFill>
                <a:schemeClr val="tx2"/>
              </a:solidFill>
            </a:rPr>
            <a:t>Autoriser le séparateur et/ou le casque antibruit</a:t>
          </a:r>
        </a:p>
      </dsp:txBody>
      <dsp:txXfrm>
        <a:off x="4489306" y="3589222"/>
        <a:ext cx="3725915" cy="8649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6FD5E-271A-407E-8195-A883C629881C}">
      <dsp:nvSpPr>
        <dsp:cNvPr id="0" name=""/>
        <dsp:cNvSpPr/>
      </dsp:nvSpPr>
      <dsp:spPr>
        <a:xfrm rot="16200000">
          <a:off x="1052051" y="-1052051"/>
          <a:ext cx="2364659" cy="446876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800" b="1" kern="1200" dirty="0">
              <a:solidFill>
                <a:schemeClr val="accent3"/>
              </a:solidFill>
              <a:latin typeface="+mn-lt"/>
            </a:rPr>
            <a:t>Pour solliciter l’attention, pour passer une consigne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300" i="1" kern="1200" dirty="0">
              <a:solidFill>
                <a:schemeClr val="tx2"/>
              </a:solidFill>
              <a:latin typeface="+mn-lt"/>
            </a:rPr>
            <a:t>(système pré-attentif des élèves)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kern="1200" dirty="0">
              <a:solidFill>
                <a:schemeClr val="tx2"/>
              </a:solidFill>
              <a:latin typeface="+mn-lt"/>
            </a:rPr>
            <a:t>- Avoir un </a:t>
          </a:r>
          <a:r>
            <a:rPr lang="fr-FR" sz="1300" b="1" kern="1200" dirty="0">
              <a:solidFill>
                <a:schemeClr val="accent1"/>
              </a:solidFill>
              <a:latin typeface="+mn-lt"/>
            </a:rPr>
            <a:t>code</a:t>
          </a:r>
          <a:r>
            <a:rPr lang="fr-FR" sz="1300" kern="1200" dirty="0">
              <a:solidFill>
                <a:schemeClr val="tx2"/>
              </a:solidFill>
              <a:latin typeface="+mn-lt"/>
            </a:rPr>
            <a:t> (mot, lieu, signal sonore)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kern="1200" dirty="0">
              <a:solidFill>
                <a:schemeClr val="tx2"/>
              </a:solidFill>
              <a:latin typeface="+mn-lt"/>
            </a:rPr>
            <a:t>- Avoir des </a:t>
          </a:r>
          <a:r>
            <a:rPr lang="fr-FR" sz="1300" b="1" kern="1200" dirty="0">
              <a:solidFill>
                <a:schemeClr val="accent1"/>
              </a:solidFill>
              <a:latin typeface="+mn-lt"/>
            </a:rPr>
            <a:t>stratégies de recentrage </a:t>
          </a:r>
          <a:r>
            <a:rPr lang="fr-FR" sz="1300" kern="1200" dirty="0">
              <a:solidFill>
                <a:schemeClr val="tx2"/>
              </a:solidFill>
              <a:latin typeface="+mn-lt"/>
            </a:rPr>
            <a:t>(toucher l’épaule, varier le ton de la voix, contact visuel, etc.)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300" kern="1200" dirty="0">
              <a:solidFill>
                <a:schemeClr val="tx2"/>
              </a:solidFill>
              <a:latin typeface="+mn-lt"/>
            </a:rPr>
            <a:t>- Être concis et explicite </a:t>
          </a:r>
          <a:r>
            <a:rPr lang="fr-FR" sz="1300" strike="sngStrike" kern="1200" dirty="0">
              <a:solidFill>
                <a:schemeClr val="tx2"/>
              </a:solidFill>
              <a:latin typeface="+mn-lt"/>
            </a:rPr>
            <a:t>« relis ta copie »</a:t>
          </a:r>
          <a:endParaRPr lang="fr-FR" sz="1300" i="1" kern="1200" dirty="0">
            <a:solidFill>
              <a:schemeClr val="tx2"/>
            </a:solidFill>
            <a:latin typeface="+mn-lt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1300" b="1" kern="1200" dirty="0">
              <a:solidFill>
                <a:schemeClr val="accent1"/>
              </a:solidFill>
              <a:latin typeface="+mn-lt"/>
            </a:rPr>
            <a:t>fractionner</a:t>
          </a:r>
          <a:r>
            <a:rPr lang="fr-FR" sz="1300" kern="1200" dirty="0">
              <a:solidFill>
                <a:schemeClr val="tx2"/>
              </a:solidFill>
              <a:latin typeface="+mn-lt"/>
            </a:rPr>
            <a:t> la consigne en plusieurs étapes simplifiées</a:t>
          </a:r>
          <a:endParaRPr lang="fr-FR" sz="1300" strike="sngStrike" kern="1200" dirty="0">
            <a:solidFill>
              <a:schemeClr val="tx2"/>
            </a:solidFill>
            <a:latin typeface="+mn-lt"/>
          </a:endParaRPr>
        </a:p>
      </dsp:txBody>
      <dsp:txXfrm rot="5400000">
        <a:off x="0" y="0"/>
        <a:ext cx="4468761" cy="1773494"/>
      </dsp:txXfrm>
    </dsp:sp>
    <dsp:sp modelId="{F6664124-C133-4E4A-9352-71D65D350851}">
      <dsp:nvSpPr>
        <dsp:cNvPr id="0" name=""/>
        <dsp:cNvSpPr/>
      </dsp:nvSpPr>
      <dsp:spPr>
        <a:xfrm>
          <a:off x="4468761" y="0"/>
          <a:ext cx="4468761" cy="2364659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None/>
          </a:pPr>
          <a:r>
            <a:rPr lang="fr-FR" sz="1800" b="1" kern="1200" dirty="0">
              <a:solidFill>
                <a:schemeClr val="accent3"/>
              </a:solidFill>
              <a:latin typeface="+mn-lt"/>
            </a:rPr>
            <a:t>Accompagner les consignes orales</a:t>
          </a:r>
        </a:p>
        <a:p>
          <a:pPr marL="0" lvl="0" algn="ctr" defTabSz="93345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None/>
          </a:pPr>
          <a:r>
            <a:rPr lang="fr-FR" sz="1300" i="1" kern="1200" dirty="0">
              <a:solidFill>
                <a:schemeClr val="tx2"/>
              </a:solidFill>
              <a:latin typeface="+mn-lt"/>
            </a:rPr>
            <a:t>(multiplier les canaux sensoriels)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fr-FR" sz="1300" kern="1200" dirty="0">
              <a:solidFill>
                <a:schemeClr val="tx2"/>
              </a:solidFill>
              <a:latin typeface="+mn-lt"/>
            </a:rPr>
            <a:t>- D’un support écrit ou visuel (</a:t>
          </a:r>
          <a:r>
            <a:rPr lang="fr-FR" sz="1300" kern="1200" dirty="0">
              <a:solidFill>
                <a:schemeClr val="tx2"/>
              </a:solidFill>
              <a:latin typeface="+mn-lt"/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communication alternative améliorée</a:t>
          </a:r>
          <a:r>
            <a:rPr lang="fr-FR" sz="1300" kern="1200" dirty="0">
              <a:solidFill>
                <a:schemeClr val="tx2"/>
              </a:solidFill>
              <a:latin typeface="+mn-lt"/>
            </a:rPr>
            <a:t>)</a:t>
          </a:r>
          <a:endParaRPr lang="fr-FR" sz="1300" kern="1200" baseline="30000" dirty="0">
            <a:solidFill>
              <a:schemeClr val="tx2"/>
            </a:solidFill>
            <a:latin typeface="+mn-lt"/>
          </a:endParaRPr>
        </a:p>
        <a:p>
          <a:pPr marL="0" lvl="0" algn="l" defTabSz="93345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None/>
          </a:pPr>
          <a:r>
            <a:rPr lang="fr-FR" sz="1300" kern="1200" dirty="0">
              <a:solidFill>
                <a:schemeClr val="tx2"/>
              </a:solidFill>
              <a:latin typeface="+mn-lt"/>
            </a:rPr>
            <a:t>- D’une reformulation par l’élève</a:t>
          </a:r>
        </a:p>
      </dsp:txBody>
      <dsp:txXfrm>
        <a:off x="4468761" y="0"/>
        <a:ext cx="4468761" cy="1773494"/>
      </dsp:txXfrm>
    </dsp:sp>
    <dsp:sp modelId="{B2D518A4-5472-4F69-AE72-956CCEEC3781}">
      <dsp:nvSpPr>
        <dsp:cNvPr id="0" name=""/>
        <dsp:cNvSpPr/>
      </dsp:nvSpPr>
      <dsp:spPr>
        <a:xfrm rot="10800000">
          <a:off x="0" y="2364659"/>
          <a:ext cx="4468761" cy="2364659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chemeClr val="accent3"/>
              </a:solidFill>
              <a:latin typeface="+mn-lt"/>
            </a:rPr>
            <a:t>Phrase affirmative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900" kern="1200" dirty="0">
            <a:solidFill>
              <a:schemeClr val="tx2"/>
            </a:solidFill>
            <a:latin typeface="+mn-lt"/>
          </a:endParaRPr>
        </a:p>
      </dsp:txBody>
      <dsp:txXfrm rot="10800000">
        <a:off x="0" y="2955823"/>
        <a:ext cx="4468761" cy="1773494"/>
      </dsp:txXfrm>
    </dsp:sp>
    <dsp:sp modelId="{1450EAD5-BFBA-4D42-B0B5-00F15C19F033}">
      <dsp:nvSpPr>
        <dsp:cNvPr id="0" name=""/>
        <dsp:cNvSpPr/>
      </dsp:nvSpPr>
      <dsp:spPr>
        <a:xfrm rot="5400000">
          <a:off x="5520812" y="1312607"/>
          <a:ext cx="2364659" cy="446876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chemeClr val="accent3"/>
              </a:solidFill>
              <a:latin typeface="+mn-lt"/>
            </a:rPr>
            <a:t>Préciser le temps de réalisation</a:t>
          </a:r>
        </a:p>
      </dsp:txBody>
      <dsp:txXfrm rot="-5400000">
        <a:off x="4468762" y="2955823"/>
        <a:ext cx="4468761" cy="1773494"/>
      </dsp:txXfrm>
    </dsp:sp>
    <dsp:sp modelId="{80A00246-1617-4ECD-BFFB-4C322F25C417}">
      <dsp:nvSpPr>
        <dsp:cNvPr id="0" name=""/>
        <dsp:cNvSpPr/>
      </dsp:nvSpPr>
      <dsp:spPr>
        <a:xfrm>
          <a:off x="3037519" y="2122423"/>
          <a:ext cx="2875674" cy="501165"/>
        </a:xfrm>
        <a:prstGeom prst="roundRect">
          <a:avLst/>
        </a:prstGeom>
        <a:solidFill>
          <a:srgbClr val="4CC2F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chemeClr val="accent3"/>
              </a:solidFill>
              <a:latin typeface="+mn-lt"/>
            </a:rPr>
            <a:t>La consigne</a:t>
          </a:r>
        </a:p>
      </dsp:txBody>
      <dsp:txXfrm>
        <a:off x="3061984" y="2146888"/>
        <a:ext cx="2826744" cy="452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C6FD5E-271A-407E-8195-A883C629881C}">
      <dsp:nvSpPr>
        <dsp:cNvPr id="0" name=""/>
        <dsp:cNvSpPr/>
      </dsp:nvSpPr>
      <dsp:spPr>
        <a:xfrm rot="16200000">
          <a:off x="1052051" y="-1052051"/>
          <a:ext cx="2364659" cy="446876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2400" b="1" kern="1200" dirty="0">
              <a:solidFill>
                <a:srgbClr val="293377"/>
              </a:solidFill>
            </a:rPr>
            <a:t>Valoriser et encourager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2400" kern="1200" dirty="0">
              <a:solidFill>
                <a:srgbClr val="293377"/>
              </a:solidFill>
            </a:rPr>
            <a:t>tous les efforts</a:t>
          </a:r>
          <a:endParaRPr lang="fr-FR" sz="2400" i="1" kern="1200" dirty="0">
            <a:solidFill>
              <a:srgbClr val="293377"/>
            </a:solidFill>
            <a:latin typeface="+mn-lt"/>
          </a:endParaRPr>
        </a:p>
      </dsp:txBody>
      <dsp:txXfrm rot="5400000">
        <a:off x="0" y="0"/>
        <a:ext cx="4468761" cy="1773494"/>
      </dsp:txXfrm>
    </dsp:sp>
    <dsp:sp modelId="{F6664124-C133-4E4A-9352-71D65D350851}">
      <dsp:nvSpPr>
        <dsp:cNvPr id="0" name=""/>
        <dsp:cNvSpPr/>
      </dsp:nvSpPr>
      <dsp:spPr>
        <a:xfrm>
          <a:off x="4468761" y="0"/>
          <a:ext cx="4468761" cy="2364659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ts val="600"/>
            </a:spcAft>
            <a:buFont typeface="Wingdings" panose="05000000000000000000" pitchFamily="2" charset="2"/>
            <a:buNone/>
          </a:pPr>
          <a:r>
            <a:rPr lang="fr-FR" sz="2000" b="1" kern="1200" dirty="0">
              <a:solidFill>
                <a:srgbClr val="293377"/>
              </a:solidFill>
            </a:rPr>
            <a:t>Gérer la frustration, l’anxiété</a:t>
          </a:r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800" kern="1200" dirty="0" err="1">
              <a:solidFill>
                <a:schemeClr val="tx2"/>
              </a:solidFill>
            </a:rPr>
            <a:t>PdT</a:t>
          </a:r>
          <a:r>
            <a:rPr lang="fr-FR" sz="1800" kern="1200" dirty="0">
              <a:solidFill>
                <a:schemeClr val="tx2"/>
              </a:solidFill>
            </a:rPr>
            <a:t> et/ou </a:t>
          </a:r>
          <a:r>
            <a:rPr lang="fr-FR" sz="1800" kern="1200" dirty="0" err="1">
              <a:solidFill>
                <a:schemeClr val="tx2"/>
              </a:solidFill>
            </a:rPr>
            <a:t>EdT</a:t>
          </a:r>
          <a:r>
            <a:rPr lang="fr-FR" sz="1800" kern="1200" dirty="0">
              <a:solidFill>
                <a:schemeClr val="tx2"/>
              </a:solidFill>
            </a:rPr>
            <a:t> individuel, cache, support effaçable, cahier de travail personnel…</a:t>
          </a:r>
          <a:endParaRPr lang="fr-FR" sz="1300" kern="1200" dirty="0">
            <a:solidFill>
              <a:schemeClr val="tx2"/>
            </a:solidFill>
            <a:latin typeface="+mn-lt"/>
          </a:endParaRPr>
        </a:p>
      </dsp:txBody>
      <dsp:txXfrm>
        <a:off x="4468761" y="0"/>
        <a:ext cx="4468761" cy="1773494"/>
      </dsp:txXfrm>
    </dsp:sp>
    <dsp:sp modelId="{B2D518A4-5472-4F69-AE72-956CCEEC3781}">
      <dsp:nvSpPr>
        <dsp:cNvPr id="0" name=""/>
        <dsp:cNvSpPr/>
      </dsp:nvSpPr>
      <dsp:spPr>
        <a:xfrm rot="10800000">
          <a:off x="0" y="2364659"/>
          <a:ext cx="4468761" cy="2364659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Adhésion au travail à travers des </a:t>
          </a:r>
          <a:r>
            <a:rPr lang="fr-FR" sz="2000" b="1" kern="1200" dirty="0">
              <a:solidFill>
                <a:schemeClr val="tx2"/>
              </a:solidFill>
            </a:rPr>
            <a:t>renforçateurs</a:t>
          </a:r>
          <a:r>
            <a:rPr lang="fr-FR" sz="2000" kern="1200" dirty="0">
              <a:solidFill>
                <a:schemeClr val="tx2"/>
              </a:solidFill>
            </a:rPr>
            <a:t> plutôt que des punitions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Font typeface="Wingdings" panose="05000000000000000000" pitchFamily="2" charset="2"/>
            <a:buNone/>
          </a:pPr>
          <a:r>
            <a:rPr lang="fr-FR" sz="1800" kern="1200" dirty="0">
              <a:solidFill>
                <a:schemeClr val="tx2"/>
              </a:solidFill>
            </a:rPr>
            <a:t>(responsabilités, moments de lecture, de musique, etc.)</a:t>
          </a:r>
          <a:r>
            <a:rPr lang="fr-FR" sz="1800" u="none" kern="1200" dirty="0">
              <a:solidFill>
                <a:schemeClr val="tx2"/>
              </a:solidFill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 </a:t>
          </a:r>
          <a:r>
            <a:rPr lang="fr-FR" sz="1800" kern="1200" dirty="0">
              <a:solidFill>
                <a:schemeClr val="tx2"/>
              </a:solidFill>
              <a:hlinkClick xmlns:r="http://schemas.openxmlformats.org/officeDocument/2006/relationships" r:id="rId1" action="ppaction://hlinkfile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PPRE</a:t>
          </a:r>
          <a:endParaRPr lang="fr-FR" sz="1800" kern="1200" dirty="0">
            <a:solidFill>
              <a:schemeClr val="tx2"/>
            </a:solidFill>
            <a:latin typeface="+mn-lt"/>
          </a:endParaRPr>
        </a:p>
      </dsp:txBody>
      <dsp:txXfrm rot="10800000">
        <a:off x="0" y="2955823"/>
        <a:ext cx="4468761" cy="1773494"/>
      </dsp:txXfrm>
    </dsp:sp>
    <dsp:sp modelId="{1450EAD5-BFBA-4D42-B0B5-00F15C19F033}">
      <dsp:nvSpPr>
        <dsp:cNvPr id="0" name=""/>
        <dsp:cNvSpPr/>
      </dsp:nvSpPr>
      <dsp:spPr>
        <a:xfrm rot="5400000">
          <a:off x="5520812" y="1312607"/>
          <a:ext cx="2364659" cy="446876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CC2F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rgbClr val="293377"/>
              </a:solidFill>
            </a:rPr>
            <a:t>À l’oral :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800" kern="1200" dirty="0">
              <a:solidFill>
                <a:schemeClr val="tx2"/>
              </a:solidFill>
            </a:rPr>
            <a:t>- Système de languettes pour les prises de parole intempestives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solidFill>
                <a:schemeClr val="tx2"/>
              </a:solidFill>
            </a:rPr>
            <a:t>- Autoriser des temps de latence lorsque l’élève prend la parole</a:t>
          </a:r>
          <a:endParaRPr lang="fr-FR" sz="1800" b="1" kern="1200" dirty="0">
            <a:solidFill>
              <a:schemeClr val="accent3"/>
            </a:solidFill>
            <a:latin typeface="+mn-lt"/>
          </a:endParaRPr>
        </a:p>
      </dsp:txBody>
      <dsp:txXfrm rot="-5400000">
        <a:off x="4468762" y="2955823"/>
        <a:ext cx="4468761" cy="1773494"/>
      </dsp:txXfrm>
    </dsp:sp>
    <dsp:sp modelId="{80A00246-1617-4ECD-BFFB-4C322F25C417}">
      <dsp:nvSpPr>
        <dsp:cNvPr id="0" name=""/>
        <dsp:cNvSpPr/>
      </dsp:nvSpPr>
      <dsp:spPr>
        <a:xfrm>
          <a:off x="3037519" y="2122423"/>
          <a:ext cx="2875674" cy="501165"/>
        </a:xfrm>
        <a:prstGeom prst="roundRect">
          <a:avLst/>
        </a:prstGeom>
        <a:solidFill>
          <a:srgbClr val="4CC2F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chemeClr val="accent3"/>
              </a:solidFill>
              <a:latin typeface="+mn-lt"/>
            </a:rPr>
            <a:t>Pour l’élève</a:t>
          </a:r>
        </a:p>
      </dsp:txBody>
      <dsp:txXfrm>
        <a:off x="3061984" y="2146888"/>
        <a:ext cx="2826744" cy="452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91DDA-B835-4855-9D9D-6BE21ED468B7}">
      <dsp:nvSpPr>
        <dsp:cNvPr id="0" name=""/>
        <dsp:cNvSpPr/>
      </dsp:nvSpPr>
      <dsp:spPr>
        <a:xfrm>
          <a:off x="0" y="161658"/>
          <a:ext cx="9635699" cy="15970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Concernant les aménagements scolaires, quelles propositions sont justes ?</a:t>
          </a:r>
        </a:p>
      </dsp:txBody>
      <dsp:txXfrm>
        <a:off x="77962" y="239620"/>
        <a:ext cx="9479775" cy="1441126"/>
      </dsp:txXfrm>
    </dsp:sp>
    <dsp:sp modelId="{9B5F0603-EEE6-49A3-85F6-5872C259F1D4}">
      <dsp:nvSpPr>
        <dsp:cNvPr id="0" name=""/>
        <dsp:cNvSpPr/>
      </dsp:nvSpPr>
      <dsp:spPr>
        <a:xfrm>
          <a:off x="0" y="1758708"/>
          <a:ext cx="9635699" cy="3498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933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fr-FR" sz="1900" kern="1200" dirty="0">
            <a:solidFill>
              <a:schemeClr val="tx2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900" b="1" kern="1200" dirty="0">
              <a:solidFill>
                <a:schemeClr val="tx2"/>
              </a:solidFill>
            </a:rPr>
            <a:t>A) </a:t>
          </a:r>
          <a:r>
            <a:rPr lang="fr-FR" sz="19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L’absence de déficit attentionnel majeur au bilan neuropsychologique    exclut la possibilité d’un TDAH et donc d’un PAP</a:t>
          </a:r>
          <a:endParaRPr lang="fr-FR" sz="1900" kern="1200" dirty="0">
            <a:solidFill>
              <a:schemeClr val="tx2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9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B) </a:t>
          </a:r>
          <a:r>
            <a:rPr lang="fr-FR" sz="19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 retentissement scolaire peut justifier des aménagements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9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C) </a:t>
          </a:r>
          <a:r>
            <a:rPr lang="fr-FR" sz="19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difficultés d’organisation, d’initiation et de planification peuvent justifier une réflexion sur des aménagements pédagogiques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9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D) </a:t>
          </a:r>
          <a:r>
            <a:rPr lang="fr-FR" sz="19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L’anxiété impose une prise en charge uniquement psychothérapeutique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19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E) </a:t>
          </a:r>
          <a:r>
            <a:rPr lang="fr-FR" sz="19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Il est pertinent de rechercher des informations auprès des enseignants sur le fonctionnement réel de la jeune fille en classe avant de conclure sur ses besoins d’aménagement</a:t>
          </a:r>
        </a:p>
      </dsp:txBody>
      <dsp:txXfrm>
        <a:off x="0" y="1758708"/>
        <a:ext cx="9635699" cy="34983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BECEB-B26E-4615-A783-6C449B0C6368}">
      <dsp:nvSpPr>
        <dsp:cNvPr id="0" name=""/>
        <dsp:cNvSpPr/>
      </dsp:nvSpPr>
      <dsp:spPr>
        <a:xfrm>
          <a:off x="0" y="194654"/>
          <a:ext cx="10375365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Tout est expliqué par le TDAH ? </a:t>
          </a:r>
        </a:p>
      </dsp:txBody>
      <dsp:txXfrm>
        <a:off x="59399" y="254053"/>
        <a:ext cx="10256567" cy="1098002"/>
      </dsp:txXfrm>
    </dsp:sp>
    <dsp:sp modelId="{41552995-6620-4C6F-BD7A-DF84DB05F997}">
      <dsp:nvSpPr>
        <dsp:cNvPr id="0" name=""/>
        <dsp:cNvSpPr/>
      </dsp:nvSpPr>
      <dsp:spPr>
        <a:xfrm>
          <a:off x="0" y="1642952"/>
          <a:ext cx="10375365" cy="1715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941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None/>
          </a:pPr>
          <a:r>
            <a:rPr lang="fr-FR" sz="2000" b="1" kern="1200" dirty="0">
              <a:solidFill>
                <a:schemeClr val="tx2"/>
              </a:solidFill>
            </a:rPr>
            <a:t>A) </a:t>
          </a:r>
          <a:r>
            <a:rPr lang="fr-FR" sz="2000" kern="1200" dirty="0">
              <a:solidFill>
                <a:schemeClr val="tx2"/>
              </a:solidFill>
            </a:rPr>
            <a:t>Oui : le TDAH peut expliquer l’ensemble de ces comportements</a:t>
          </a:r>
          <a:endParaRPr lang="fr-FR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2000" b="1" kern="1200" dirty="0">
              <a:solidFill>
                <a:schemeClr val="tx2"/>
              </a:solidFill>
            </a:rPr>
            <a:t>B) </a:t>
          </a:r>
          <a:r>
            <a:rPr lang="fr-FR" sz="2000" kern="1200" dirty="0">
              <a:solidFill>
                <a:schemeClr val="tx2"/>
              </a:solidFill>
            </a:rPr>
            <a:t>Oui : si les difficultés ont commencé tôt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2000" b="1" kern="1200" dirty="0">
              <a:solidFill>
                <a:schemeClr val="tx2"/>
              </a:solidFill>
            </a:rPr>
            <a:t>C) </a:t>
          </a:r>
          <a:r>
            <a:rPr lang="fr-FR" sz="2000" kern="1200" dirty="0">
              <a:solidFill>
                <a:schemeClr val="tx2"/>
              </a:solidFill>
            </a:rPr>
            <a:t>Non : un enfant avec un TDAH peut aussi présenter d’autres difficultés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" panose="020B0604020202020204" pitchFamily="34" charset="0"/>
            <a:buNone/>
          </a:pPr>
          <a:r>
            <a:rPr lang="fr-FR" sz="2000" b="1" kern="1200" dirty="0">
              <a:solidFill>
                <a:schemeClr val="tx2"/>
              </a:solidFill>
            </a:rPr>
            <a:t>D) </a:t>
          </a:r>
          <a:r>
            <a:rPr lang="fr-FR" sz="2000" kern="1200" dirty="0">
              <a:solidFill>
                <a:schemeClr val="tx2"/>
              </a:solidFill>
            </a:rPr>
            <a:t>Non : cela signifie forcément qu’il n’a pas de TDAH</a:t>
          </a:r>
        </a:p>
      </dsp:txBody>
      <dsp:txXfrm>
        <a:off x="0" y="1642952"/>
        <a:ext cx="10375365" cy="17155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6EA6B5-BBC9-47B0-AF82-971827C49162}">
      <dsp:nvSpPr>
        <dsp:cNvPr id="0" name=""/>
        <dsp:cNvSpPr/>
      </dsp:nvSpPr>
      <dsp:spPr>
        <a:xfrm>
          <a:off x="0" y="411337"/>
          <a:ext cx="9735820" cy="220545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Chez Léo, quels éléments méritent une attention particulière en parallèle du TDAH ?</a:t>
          </a:r>
        </a:p>
      </dsp:txBody>
      <dsp:txXfrm>
        <a:off x="107661" y="518998"/>
        <a:ext cx="9520498" cy="1990128"/>
      </dsp:txXfrm>
    </dsp:sp>
    <dsp:sp modelId="{09C97FDC-8B93-4F91-BED5-0571E7462705}">
      <dsp:nvSpPr>
        <dsp:cNvPr id="0" name=""/>
        <dsp:cNvSpPr/>
      </dsp:nvSpPr>
      <dsp:spPr>
        <a:xfrm>
          <a:off x="0" y="2616787"/>
          <a:ext cx="9735820" cy="2354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9112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None/>
          </a:pPr>
          <a:endParaRPr lang="fr-FR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None/>
          </a:pPr>
          <a:r>
            <a:rPr lang="fr-FR" sz="20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A) </a:t>
          </a:r>
          <a:r>
            <a:rPr lang="fr-FR" sz="20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réactions d’opposition et les colères</a:t>
          </a:r>
          <a:endParaRPr lang="fr-FR" sz="2000" kern="1200" dirty="0">
            <a:solidFill>
              <a:schemeClr val="tx2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None/>
          </a:pPr>
          <a:r>
            <a:rPr lang="fr-FR" sz="20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B) </a:t>
          </a:r>
          <a:r>
            <a:rPr lang="fr-FR" sz="20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difficultés d’attention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None/>
          </a:pPr>
          <a:r>
            <a:rPr lang="fr-FR" sz="20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C) </a:t>
          </a:r>
          <a:r>
            <a:rPr lang="fr-FR" sz="20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moments de tristesse et de dévalorisation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None/>
          </a:pPr>
          <a:r>
            <a:rPr lang="fr-FR" sz="20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D) </a:t>
          </a:r>
          <a:r>
            <a:rPr lang="fr-FR" sz="20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Les difficultés à respecter les consignes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+mj-lt"/>
            <a:buNone/>
          </a:pPr>
          <a:r>
            <a:rPr lang="fr-FR" sz="2000" b="1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 E) </a:t>
          </a:r>
          <a:r>
            <a:rPr lang="fr-FR" sz="2000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rPr>
            <a:t>L’ensemble de son fonctionnement à la maison et à l’école</a:t>
          </a:r>
        </a:p>
      </dsp:txBody>
      <dsp:txXfrm>
        <a:off x="0" y="2616787"/>
        <a:ext cx="9735820" cy="23546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B375E8-7458-4FA4-9D1E-99CBE770129C}">
      <dsp:nvSpPr>
        <dsp:cNvPr id="0" name=""/>
        <dsp:cNvSpPr/>
      </dsp:nvSpPr>
      <dsp:spPr>
        <a:xfrm>
          <a:off x="0" y="254122"/>
          <a:ext cx="10375365" cy="1597050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kern="1200" dirty="0"/>
            <a:t>Pourquoi est-il important de ne pas « tout mettre sur le compte du TDAH » ?</a:t>
          </a:r>
        </a:p>
      </dsp:txBody>
      <dsp:txXfrm>
        <a:off x="77962" y="332084"/>
        <a:ext cx="10219441" cy="1441126"/>
      </dsp:txXfrm>
    </dsp:sp>
    <dsp:sp modelId="{F0AD73FC-580C-4E71-93E5-C39E605013B0}">
      <dsp:nvSpPr>
        <dsp:cNvPr id="0" name=""/>
        <dsp:cNvSpPr/>
      </dsp:nvSpPr>
      <dsp:spPr>
        <a:xfrm>
          <a:off x="0" y="2047242"/>
          <a:ext cx="10375365" cy="1715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9418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2000" b="1" kern="1200" dirty="0">
              <a:solidFill>
                <a:schemeClr val="tx2"/>
              </a:solidFill>
            </a:rPr>
            <a:t>A) </a:t>
          </a:r>
          <a:r>
            <a:rPr lang="fr-FR" sz="2000" kern="1200" dirty="0">
              <a:solidFill>
                <a:schemeClr val="tx2"/>
              </a:solidFill>
            </a:rPr>
            <a:t>TDAH n’existe pas chez les jeunes enfants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2000" b="1" kern="1200" dirty="0">
              <a:solidFill>
                <a:schemeClr val="tx2"/>
              </a:solidFill>
            </a:rPr>
            <a:t>B) </a:t>
          </a:r>
          <a:r>
            <a:rPr lang="fr-FR" sz="2000" b="0" kern="1200" dirty="0">
              <a:solidFill>
                <a:schemeClr val="tx2"/>
              </a:solidFill>
            </a:rPr>
            <a:t>Le </a:t>
          </a:r>
          <a:r>
            <a:rPr lang="fr-FR" sz="2000" kern="1200" dirty="0">
              <a:solidFill>
                <a:schemeClr val="tx2"/>
              </a:solidFill>
            </a:rPr>
            <a:t>TDAH peut coexister avec d’autres troubles ou difficultés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2000" b="1" kern="1200" dirty="0">
              <a:solidFill>
                <a:schemeClr val="tx2"/>
              </a:solidFill>
            </a:rPr>
            <a:t>C) L</a:t>
          </a:r>
          <a:r>
            <a:rPr lang="fr-FR" sz="2000" kern="1200" dirty="0">
              <a:solidFill>
                <a:schemeClr val="tx2"/>
              </a:solidFill>
            </a:rPr>
            <a:t>es enfants avec un TDAH n’ont jamais de difficultés émotionnelles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fr-FR" sz="2000" b="1" kern="1200" dirty="0">
              <a:solidFill>
                <a:schemeClr val="tx2"/>
              </a:solidFill>
            </a:rPr>
            <a:t>D) </a:t>
          </a:r>
          <a:r>
            <a:rPr lang="fr-FR" sz="2000" kern="1200" dirty="0">
              <a:solidFill>
                <a:schemeClr val="tx2"/>
              </a:solidFill>
            </a:rPr>
            <a:t>Le TDAH est toujours une conséquence d’un problème éducatif</a:t>
          </a:r>
        </a:p>
      </dsp:txBody>
      <dsp:txXfrm>
        <a:off x="0" y="2047242"/>
        <a:ext cx="10375365" cy="1715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0C681527-228D-4B8B-930E-891ED09313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D5066A2-295F-4D0C-B79B-FDBB222645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4E2E8C6-CB45-4723-8858-529EC273D648}" type="datetimeFigureOut">
              <a:rPr lang="fr-FR"/>
              <a:pPr>
                <a:defRPr/>
              </a:pPr>
              <a:t>01/10/2026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297956-489D-4ABC-84E1-1BBFEF49646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06535D7-F870-496B-ABF1-C6556693B4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6EB9C33A-5315-4294-9D76-CA7E5593D33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9D4821F-13FE-47E6-BFEF-27D4D27863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DAF3564-45FC-4563-A11A-88738F4D046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F94F39E-365C-45C6-A6E3-4AC8C5E2521D}" type="datetimeFigureOut">
              <a:rPr lang="fr-FR"/>
              <a:pPr>
                <a:defRPr/>
              </a:pPr>
              <a:t>01/10/2026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27268D80-7991-4E1C-89F5-D9904D5E54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DA105033-DA7C-422F-8A4C-375F1203A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C1C648-28FC-4A85-B6AD-C933DB5D4D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FD7C36-3128-4FB6-8171-B8FAB6CF2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6F09863-4079-4D1B-BB20-A071032845EC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7d384703a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7d384703a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g27d384703ab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81EB7-E641-AE10-3FF2-5A365CA74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77F507-7858-7A24-D29F-B22E32946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9B7841-48AD-7FC5-96DC-0ECEACA96F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EB1A97-6545-AA1D-F99C-AED98A6303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34E72-48D1-4E3B-BAB3-F57FEEEBE5B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3043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FDF8D-6064-884F-0C62-443032D15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0AFC31B-B1A8-B38C-541E-6DFE85D5C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B5B53C0-4803-7E51-8615-68A25F402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468FA0-4976-D79F-6B7F-E6BEEF972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34E72-48D1-4E3B-BAB3-F57FEEEBE5B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7104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EFE68B-AB51-46EC-B31A-AC9C9EA8AA6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6148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EFE68B-AB51-46EC-B31A-AC9C9EA8AA6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607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30062-9E36-08EE-C19B-0EA0271C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F64BB15-89C9-1BEC-452C-B9A5DE653C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7AB12A-4670-6853-539E-B329A64D0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147AF2-2EEA-4670-B91C-F3DE164212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EFE68B-AB51-46EC-B31A-AC9C9EA8AA6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3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F3D96-9817-4F48-A52E-D2783E49A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3F4C1EE-FD96-BD51-0A3B-8C0B50402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0EFC5CB-B9F3-FF57-B54E-C53AA0D38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1CA9A8-0C69-516D-E8D2-9BCC908F9F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34E72-48D1-4E3B-BAB3-F57FEEEBE5B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468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09863-4079-4D1B-BB20-A071032845EC}" type="slidenum">
              <a:rPr lang="fr-FR" altLang="fr-FR" smtClean="0"/>
              <a:pPr/>
              <a:t>13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53365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D2EC51-ADC2-4CFA-AD58-BFA7B07350D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134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F09863-4079-4D1B-BB20-A071032845EC}" type="slidenum">
              <a:rPr lang="fr-FR" altLang="fr-FR" smtClean="0"/>
              <a:pPr/>
              <a:t>15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73644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D2EC51-ADC2-4CFA-AD58-BFA7B07350D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1290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D0483-A267-5C49-4210-69531D8B3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B8AEFE-E8CB-0EE4-C1DD-618A3D73D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3C38719-FAE2-0AF8-B1FF-9B4B6D0C2F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E98030E-8916-2E6B-119F-D7DBAAF8C0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D2EC51-ADC2-4CFA-AD58-BFA7B07350D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46296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02071-C2CF-969B-1278-2927D6940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A351DD4-ADA3-A697-F6B6-17195E532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647974-A747-CE87-CC8B-C4037FC43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0BD798-F04C-4679-5C62-D061E8817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D2EC51-ADC2-4CFA-AD58-BFA7B07350D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205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D7DC1-6C59-2D3E-D263-542564C53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E8407F-4F9A-CF7A-4A2B-5B88F5ED5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A6CDFEE-6511-82A3-B6BB-B5F257F01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17B4CA-D434-1411-8E61-36100655EF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D2EC51-ADC2-4CFA-AD58-BFA7B07350D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360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F76B7-6942-8E14-17CA-C2B0A4A1D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B25FCC-7833-4724-D6E9-C278969DF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7C3B17-5899-600C-08D1-261381255B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8AA407-8ABD-7DE3-C3AE-4FF3C5BDE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34E72-48D1-4E3B-BAB3-F57FEEEBE5B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033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247EB-B7E4-2F12-C21A-4636B6D0B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8873B-C77C-E501-6D67-646EDF41E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90695F-9BF1-6FD3-DCE9-0CF583A1B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56EA3-46EB-4219-B3E7-451CE9714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34E72-48D1-4E3B-BAB3-F57FEEEBE5BE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047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247EB-B7E4-2F12-C21A-4636B6D0B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8873B-C77C-E501-6D67-646EDF41E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90695F-9BF1-6FD3-DCE9-0CF583A1B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56EA3-46EB-4219-B3E7-451CE9714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34E72-48D1-4E3B-BAB3-F57FEEEBE5BE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5917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247EB-B7E4-2F12-C21A-4636B6D0B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B18873B-C77C-E501-6D67-646EDF41E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A90695F-9BF1-6FD3-DCE9-0CF583A1B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856EA3-46EB-4219-B3E7-451CE9714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334E72-48D1-4E3B-BAB3-F57FEEEBE5BE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25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000" b="1">
                <a:latin typeface="Marianne" panose="02000000000000000000" pitchFamily="50" charset="0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latin typeface="Marianne" panose="020000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97966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3595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6419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353061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797598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388050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5603"/>
            <a:ext cx="7922096" cy="6156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>
                <a:solidFill>
                  <a:srgbClr val="B0C73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701601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4204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534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593021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3031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379913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 avec légend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899749" y="1700807"/>
            <a:ext cx="10682653" cy="44750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just" rtl="0">
              <a:spcBef>
                <a:spcPts val="480"/>
              </a:spcBef>
              <a:buClr>
                <a:srgbClr val="086666"/>
              </a:buClr>
              <a:buSzPct val="100000"/>
              <a:buFont typeface="Arial"/>
              <a:buNone/>
              <a:defRPr sz="24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213" marR="0" lvl="1" indent="-80963" algn="l" rtl="0">
              <a:spcBef>
                <a:spcPts val="420"/>
              </a:spcBef>
              <a:buClr>
                <a:schemeClr val="dk1"/>
              </a:buClr>
              <a:buSzPct val="1000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5715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7FA8B75-5D3C-6C92-8397-7C9A5465F91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E352FA4A-DFB9-2128-FE70-A8F1AC7B22C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BEBA3741-1488-FBFE-9790-CCE10FC6AC0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624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Image avec légende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1199456" y="4794732"/>
            <a:ext cx="73151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99CC00"/>
              </a:buClr>
              <a:buFont typeface="Calibri"/>
              <a:buNone/>
              <a:defRPr sz="1500" b="1" i="0" u="none" strike="noStrike" cap="none">
                <a:solidFill>
                  <a:srgbClr val="99CC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350"/>
            </a:lvl2pPr>
            <a:lvl3pPr lvl="2" indent="0">
              <a:spcBef>
                <a:spcPts val="0"/>
              </a:spcBef>
              <a:buNone/>
              <a:defRPr sz="1350"/>
            </a:lvl3pPr>
            <a:lvl4pPr lvl="3" indent="0">
              <a:spcBef>
                <a:spcPts val="0"/>
              </a:spcBef>
              <a:buNone/>
              <a:defRPr sz="1350"/>
            </a:lvl4pPr>
            <a:lvl5pPr lvl="4" indent="0">
              <a:spcBef>
                <a:spcPts val="0"/>
              </a:spcBef>
              <a:buNone/>
              <a:defRPr sz="1350"/>
            </a:lvl5pPr>
            <a:lvl6pPr lvl="5" indent="0">
              <a:spcBef>
                <a:spcPts val="0"/>
              </a:spcBef>
              <a:buNone/>
              <a:defRPr sz="1350"/>
            </a:lvl6pPr>
            <a:lvl7pPr lvl="6" indent="0">
              <a:spcBef>
                <a:spcPts val="0"/>
              </a:spcBef>
              <a:buNone/>
              <a:defRPr sz="1350"/>
            </a:lvl7pPr>
            <a:lvl8pPr lvl="7" indent="0">
              <a:spcBef>
                <a:spcPts val="0"/>
              </a:spcBef>
              <a:buNone/>
              <a:defRPr sz="1350"/>
            </a:lvl8pPr>
            <a:lvl9pPr lvl="8" indent="0">
              <a:spcBef>
                <a:spcPts val="0"/>
              </a:spcBef>
              <a:buNone/>
              <a:defRPr sz="1350"/>
            </a:lvl9pPr>
          </a:lstStyle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idx="2"/>
          </p:nvPr>
        </p:nvSpPr>
        <p:spPr>
          <a:xfrm>
            <a:off x="1199456" y="1484784"/>
            <a:ext cx="7315199" cy="32369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just" rtl="0">
              <a:spcBef>
                <a:spcPts val="480"/>
              </a:spcBef>
              <a:buClr>
                <a:srgbClr val="086666"/>
              </a:buClr>
              <a:buFont typeface="Arial"/>
              <a:buNone/>
              <a:defRPr sz="2400" b="0" i="0" u="none" strike="noStrike" cap="none">
                <a:solidFill>
                  <a:srgbClr val="065D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420"/>
              </a:spcBef>
              <a:buClr>
                <a:schemeClr val="dk1"/>
              </a:buClr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360"/>
              </a:spcBef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300"/>
              </a:spcBef>
              <a:buClr>
                <a:schemeClr val="dk1"/>
              </a:buClr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1199456" y="5361469"/>
            <a:ext cx="73151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just" rtl="0">
              <a:spcBef>
                <a:spcPts val="210"/>
              </a:spcBef>
              <a:buClr>
                <a:srgbClr val="086666"/>
              </a:buClr>
              <a:buFont typeface="Arial"/>
              <a:buNone/>
              <a:defRPr sz="1050" b="1" i="0" u="none" strike="noStrike" cap="none">
                <a:solidFill>
                  <a:srgbClr val="065D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rtl="0">
              <a:spcBef>
                <a:spcPts val="180"/>
              </a:spcBef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rtl="0">
              <a:spcBef>
                <a:spcPts val="150"/>
              </a:spcBef>
              <a:buClr>
                <a:schemeClr val="dk1"/>
              </a:buClr>
              <a:buFont typeface="Arial"/>
              <a:buNone/>
              <a:defRPr sz="7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rtl="0">
              <a:spcBef>
                <a:spcPts val="135"/>
              </a:spcBef>
              <a:buClr>
                <a:schemeClr val="dk1"/>
              </a:buClr>
              <a:buFont typeface="Arial"/>
              <a:buNone/>
              <a:defRPr sz="6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5EBC82-6B49-58E5-0ED5-6740AE8EF3A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C5DB2C-4F48-26EF-2703-9087A23A6A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6A23A8-2B8D-491E-DF2B-D420C7C6B1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085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de sec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705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9B5A301-248B-051C-0415-19275278A6DB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762933-9036-3FAC-8D09-39B26B38CFA2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43F229-81BD-7CA9-4F5D-337FAA749004}"/>
              </a:ext>
            </a:extLst>
          </p:cNvPr>
          <p:cNvSpPr>
            <a:spLocks noGrp="1"/>
          </p:cNvSpPr>
          <p:nvPr>
            <p:ph type="dt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Google Shape;72;g27d384703ab_0_6">
            <a:extLst>
              <a:ext uri="{FF2B5EF4-FFF2-40B4-BE49-F238E27FC236}">
                <a16:creationId xmlns:a16="http://schemas.microsoft.com/office/drawing/2014/main" id="{6C670D22-97C7-BFE0-C02E-AA4A8204CC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9748" y="322736"/>
            <a:ext cx="7716600" cy="11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latin typeface="Andale Mono" panose="020B0509000000000004" pitchFamily="49" charset="0"/>
              </a:rPr>
              <a:t>Sommaire</a:t>
            </a:r>
            <a:endParaRPr sz="2800">
              <a:latin typeface="Andale Mono" panose="020B0509000000000004" pitchFamily="49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2A37CF8-4DC8-ABAA-EABF-270090BA845E}"/>
              </a:ext>
            </a:extLst>
          </p:cNvPr>
          <p:cNvSpPr/>
          <p:nvPr userDrawn="1"/>
        </p:nvSpPr>
        <p:spPr>
          <a:xfrm>
            <a:off x="977024" y="1855688"/>
            <a:ext cx="521249" cy="531587"/>
          </a:xfrm>
          <a:prstGeom prst="ellipse">
            <a:avLst/>
          </a:prstGeom>
          <a:solidFill>
            <a:srgbClr val="A5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A887410-AE9C-38E7-B94A-9474279BAC1C}"/>
              </a:ext>
            </a:extLst>
          </p:cNvPr>
          <p:cNvSpPr/>
          <p:nvPr userDrawn="1"/>
        </p:nvSpPr>
        <p:spPr>
          <a:xfrm>
            <a:off x="977024" y="2696193"/>
            <a:ext cx="521249" cy="531587"/>
          </a:xfrm>
          <a:prstGeom prst="ellipse">
            <a:avLst/>
          </a:prstGeom>
          <a:solidFill>
            <a:srgbClr val="A5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BC1D9B8-C603-4E6C-123A-CE6EB602A2A1}"/>
              </a:ext>
            </a:extLst>
          </p:cNvPr>
          <p:cNvSpPr/>
          <p:nvPr userDrawn="1"/>
        </p:nvSpPr>
        <p:spPr>
          <a:xfrm>
            <a:off x="977024" y="3536698"/>
            <a:ext cx="521249" cy="531587"/>
          </a:xfrm>
          <a:prstGeom prst="ellipse">
            <a:avLst/>
          </a:prstGeom>
          <a:solidFill>
            <a:srgbClr val="A5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1851F91-2B8A-475F-593B-8D68759FD434}"/>
              </a:ext>
            </a:extLst>
          </p:cNvPr>
          <p:cNvSpPr/>
          <p:nvPr userDrawn="1"/>
        </p:nvSpPr>
        <p:spPr>
          <a:xfrm>
            <a:off x="977024" y="4377203"/>
            <a:ext cx="521249" cy="531587"/>
          </a:xfrm>
          <a:prstGeom prst="ellipse">
            <a:avLst/>
          </a:prstGeom>
          <a:solidFill>
            <a:srgbClr val="A5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DFC7BCF-7AB7-7B0F-759A-5ABE7D93141F}"/>
              </a:ext>
            </a:extLst>
          </p:cNvPr>
          <p:cNvSpPr/>
          <p:nvPr userDrawn="1"/>
        </p:nvSpPr>
        <p:spPr>
          <a:xfrm>
            <a:off x="6018498" y="1855688"/>
            <a:ext cx="521249" cy="531587"/>
          </a:xfrm>
          <a:prstGeom prst="ellipse">
            <a:avLst/>
          </a:prstGeom>
          <a:solidFill>
            <a:srgbClr val="A5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79C7E534-447A-15AC-F008-B0056D840D65}"/>
              </a:ext>
            </a:extLst>
          </p:cNvPr>
          <p:cNvSpPr/>
          <p:nvPr userDrawn="1"/>
        </p:nvSpPr>
        <p:spPr>
          <a:xfrm>
            <a:off x="6018497" y="3536696"/>
            <a:ext cx="521249" cy="531587"/>
          </a:xfrm>
          <a:prstGeom prst="ellipse">
            <a:avLst/>
          </a:prstGeom>
          <a:solidFill>
            <a:srgbClr val="A5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8AE5FBB-A14B-C5A4-078B-4D148DD74E35}"/>
              </a:ext>
            </a:extLst>
          </p:cNvPr>
          <p:cNvSpPr/>
          <p:nvPr userDrawn="1"/>
        </p:nvSpPr>
        <p:spPr>
          <a:xfrm>
            <a:off x="6018498" y="2696193"/>
            <a:ext cx="521249" cy="531587"/>
          </a:xfrm>
          <a:prstGeom prst="ellipse">
            <a:avLst/>
          </a:prstGeom>
          <a:solidFill>
            <a:srgbClr val="A5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69BE20D-7757-894A-C3F3-0A4F86D7D93F}"/>
              </a:ext>
            </a:extLst>
          </p:cNvPr>
          <p:cNvSpPr txBox="1"/>
          <p:nvPr userDrawn="1"/>
        </p:nvSpPr>
        <p:spPr>
          <a:xfrm>
            <a:off x="1817616" y="1890649"/>
            <a:ext cx="3067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002060"/>
                </a:solidFill>
                <a:latin typeface="Calibri" panose="020F0502020204030204" pitchFamily="34" charset="0"/>
              </a:rPr>
              <a:t>[Titre]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ED5F01-C407-97E0-3EB0-9057E61475A7}"/>
              </a:ext>
            </a:extLst>
          </p:cNvPr>
          <p:cNvSpPr txBox="1"/>
          <p:nvPr userDrawn="1"/>
        </p:nvSpPr>
        <p:spPr>
          <a:xfrm>
            <a:off x="1817615" y="2728969"/>
            <a:ext cx="3067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002060"/>
                </a:solidFill>
                <a:latin typeface="Calibri" panose="020F0502020204030204" pitchFamily="34" charset="0"/>
              </a:rPr>
              <a:t>[Titre]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441A471-8588-74A8-F0A2-D600511FE2E6}"/>
              </a:ext>
            </a:extLst>
          </p:cNvPr>
          <p:cNvSpPr txBox="1"/>
          <p:nvPr userDrawn="1"/>
        </p:nvSpPr>
        <p:spPr>
          <a:xfrm>
            <a:off x="1817614" y="3571658"/>
            <a:ext cx="3067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002060"/>
                </a:solidFill>
                <a:latin typeface="Calibri" panose="020F0502020204030204" pitchFamily="34" charset="0"/>
              </a:rPr>
              <a:t>[Titre]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C683ED4-E38B-86AD-859B-876B1D1F928A}"/>
              </a:ext>
            </a:extLst>
          </p:cNvPr>
          <p:cNvSpPr txBox="1"/>
          <p:nvPr userDrawn="1"/>
        </p:nvSpPr>
        <p:spPr>
          <a:xfrm>
            <a:off x="1817613" y="4412163"/>
            <a:ext cx="33867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002060"/>
                </a:solidFill>
                <a:latin typeface="Calibri" panose="020F0502020204030204" pitchFamily="34" charset="0"/>
              </a:rPr>
              <a:t>[Titre]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3B05177-72CF-CA6B-144D-A0C8656EFB57}"/>
              </a:ext>
            </a:extLst>
          </p:cNvPr>
          <p:cNvSpPr txBox="1"/>
          <p:nvPr userDrawn="1"/>
        </p:nvSpPr>
        <p:spPr>
          <a:xfrm>
            <a:off x="6876312" y="1875970"/>
            <a:ext cx="3067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002060"/>
                </a:solidFill>
                <a:latin typeface="Calibri" panose="020F0502020204030204" pitchFamily="34" charset="0"/>
              </a:rPr>
              <a:t>[Titre]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748ACF8-EBA2-691D-EDF4-18F1BF01A9FC}"/>
              </a:ext>
            </a:extLst>
          </p:cNvPr>
          <p:cNvSpPr txBox="1"/>
          <p:nvPr userDrawn="1"/>
        </p:nvSpPr>
        <p:spPr>
          <a:xfrm>
            <a:off x="6876311" y="2728969"/>
            <a:ext cx="430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002060"/>
                </a:solidFill>
                <a:latin typeface="Calibri" panose="020F0502020204030204" pitchFamily="34" charset="0"/>
              </a:rPr>
              <a:t>[Titre]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0F309B-DE6A-67DB-2698-520DD034013E}"/>
              </a:ext>
            </a:extLst>
          </p:cNvPr>
          <p:cNvSpPr txBox="1"/>
          <p:nvPr userDrawn="1"/>
        </p:nvSpPr>
        <p:spPr>
          <a:xfrm>
            <a:off x="6876311" y="3571656"/>
            <a:ext cx="430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002060"/>
                </a:solidFill>
                <a:latin typeface="Calibri" panose="020F0502020204030204" pitchFamily="34" charset="0"/>
              </a:rPr>
              <a:t>[Titre]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06F01BF-D641-83C0-F6D1-22E8C9A082BD}"/>
              </a:ext>
            </a:extLst>
          </p:cNvPr>
          <p:cNvSpPr/>
          <p:nvPr userDrawn="1"/>
        </p:nvSpPr>
        <p:spPr>
          <a:xfrm>
            <a:off x="6018497" y="4378251"/>
            <a:ext cx="521249" cy="536349"/>
          </a:xfrm>
          <a:prstGeom prst="ellipse">
            <a:avLst/>
          </a:prstGeom>
          <a:solidFill>
            <a:srgbClr val="A5C7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F105860-EEC5-9630-76F1-1586CB8E19A1}"/>
              </a:ext>
            </a:extLst>
          </p:cNvPr>
          <p:cNvSpPr txBox="1"/>
          <p:nvPr userDrawn="1"/>
        </p:nvSpPr>
        <p:spPr>
          <a:xfrm>
            <a:off x="6889833" y="4415455"/>
            <a:ext cx="430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>
                <a:solidFill>
                  <a:srgbClr val="002060"/>
                </a:solidFill>
                <a:latin typeface="Calibri" panose="020F0502020204030204" pitchFamily="34" charset="0"/>
              </a:rPr>
              <a:t>[Titre]</a:t>
            </a:r>
          </a:p>
        </p:txBody>
      </p:sp>
    </p:spTree>
    <p:extLst>
      <p:ext uri="{BB962C8B-B14F-4D97-AF65-F5344CB8AC3E}">
        <p14:creationId xmlns:p14="http://schemas.microsoft.com/office/powerpoint/2010/main" val="101051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texte vertical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922096" y="1412776"/>
            <a:ext cx="9494384" cy="46805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57175" marR="0" lvl="0" indent="-142875" algn="just" rtl="0">
              <a:spcBef>
                <a:spcPts val="360"/>
              </a:spcBef>
              <a:buClr>
                <a:srgbClr val="086666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rgbClr val="065D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57213" marR="0" lvl="1" indent="-100013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57150" algn="l" rtl="0">
              <a:spcBef>
                <a:spcPts val="360"/>
              </a:spcBef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spcBef>
                <a:spcPts val="270"/>
              </a:spcBef>
              <a:buClr>
                <a:schemeClr val="dk1"/>
              </a:buClr>
              <a:buSzPct val="100000"/>
              <a:buFont typeface="Arial"/>
              <a:buChar char="»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76200" algn="l" rtl="0">
              <a:spcBef>
                <a:spcPts val="300"/>
              </a:spcBef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952F09-5CA6-543B-034E-51D197D43D8F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E1A6890-331F-0541-8F60-F3A40695A99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www.craif.org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53D2FDB-1D9D-D1A2-4754-339437D4889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hape 10">
            <a:extLst>
              <a:ext uri="{FF2B5EF4-FFF2-40B4-BE49-F238E27FC236}">
                <a16:creationId xmlns:a16="http://schemas.microsoft.com/office/drawing/2014/main" id="{2CB6B6A8-0AA9-414C-F098-FE8483EB43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2096" y="452885"/>
            <a:ext cx="7594335" cy="6252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Clr>
                <a:srgbClr val="99CC00"/>
              </a:buClr>
              <a:buFont typeface="Calibri"/>
              <a:buNone/>
              <a:defRPr sz="3200" b="1" i="0" u="none" strike="noStrike" cap="none">
                <a:solidFill>
                  <a:srgbClr val="99CC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7137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www.craif.org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‹N°›</a:t>
            </a:fld>
            <a:endParaRPr lang="fr-FR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312EC5-CC6B-497C-FD60-78134DAF73ED}"/>
              </a:ext>
            </a:extLst>
          </p:cNvPr>
          <p:cNvSpPr/>
          <p:nvPr userDrawn="1"/>
        </p:nvSpPr>
        <p:spPr>
          <a:xfrm>
            <a:off x="-23477" y="0"/>
            <a:ext cx="608400" cy="2286000"/>
          </a:xfrm>
          <a:prstGeom prst="rect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solidFill>
                <a:srgbClr val="065D9C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6484DD-0279-8FA5-6F5C-ECFEB7ABB96D}"/>
              </a:ext>
            </a:extLst>
          </p:cNvPr>
          <p:cNvSpPr/>
          <p:nvPr userDrawn="1"/>
        </p:nvSpPr>
        <p:spPr>
          <a:xfrm>
            <a:off x="-24679" y="2286000"/>
            <a:ext cx="609603" cy="2286000"/>
          </a:xfrm>
          <a:prstGeom prst="rect">
            <a:avLst/>
          </a:prstGeom>
          <a:solidFill>
            <a:srgbClr val="4CC2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B46C5F-AD9F-8930-F8AA-152734628485}"/>
              </a:ext>
            </a:extLst>
          </p:cNvPr>
          <p:cNvSpPr/>
          <p:nvPr userDrawn="1"/>
        </p:nvSpPr>
        <p:spPr>
          <a:xfrm>
            <a:off x="-24680" y="4572000"/>
            <a:ext cx="609603" cy="2293586"/>
          </a:xfrm>
          <a:prstGeom prst="rect">
            <a:avLst/>
          </a:prstGeom>
          <a:solidFill>
            <a:srgbClr val="67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noFill/>
              </a:ln>
              <a:noFill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6E37EF-71E9-8A9A-91CD-D40CD0479CD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740" y="0"/>
            <a:ext cx="3195260" cy="131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685" r:id="rId15"/>
    <p:sldLayoutId id="2147483683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image" Target="../media/image4.svg"/><Relationship Id="rId7" Type="http://schemas.openxmlformats.org/officeDocument/2006/relationships/diagramLayout" Target="../diagrams/layou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openxmlformats.org/officeDocument/2006/relationships/image" Target="../media/image6.svg"/><Relationship Id="rId10" Type="http://schemas.microsoft.com/office/2007/relationships/diagramDrawing" Target="../diagrams/drawing6.xml"/><Relationship Id="rId4" Type="http://schemas.openxmlformats.org/officeDocument/2006/relationships/image" Target="../media/image5.svg"/><Relationship Id="rId9" Type="http://schemas.openxmlformats.org/officeDocument/2006/relationships/diagramColors" Target="../diagrams/colors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4.sv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6.svg"/><Relationship Id="rId10" Type="http://schemas.microsoft.com/office/2007/relationships/diagramDrawing" Target="../diagrams/drawing7.xml"/><Relationship Id="rId4" Type="http://schemas.openxmlformats.org/officeDocument/2006/relationships/image" Target="../media/image5.svg"/><Relationship Id="rId9" Type="http://schemas.openxmlformats.org/officeDocument/2006/relationships/diagramColors" Target="../diagrams/colors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image" Target="../media/image4.svg"/><Relationship Id="rId7" Type="http://schemas.openxmlformats.org/officeDocument/2006/relationships/diagramLayout" Target="../diagrams/layout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5" Type="http://schemas.openxmlformats.org/officeDocument/2006/relationships/image" Target="../media/image6.svg"/><Relationship Id="rId10" Type="http://schemas.microsoft.com/office/2007/relationships/diagramDrawing" Target="../diagrams/drawing8.xml"/><Relationship Id="rId4" Type="http://schemas.openxmlformats.org/officeDocument/2006/relationships/image" Target="../media/image5.svg"/><Relationship Id="rId9" Type="http://schemas.openxmlformats.org/officeDocument/2006/relationships/diagramColors" Target="../diagrams/colors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numéro de diapositive 3">
            <a:extLst>
              <a:ext uri="{FF2B5EF4-FFF2-40B4-BE49-F238E27FC236}">
                <a16:creationId xmlns:a16="http://schemas.microsoft.com/office/drawing/2014/main" id="{4A651549-5833-4F69-1E33-974933993942}"/>
              </a:ext>
            </a:extLst>
          </p:cNvPr>
          <p:cNvSpPr txBox="1">
            <a:spLocks/>
          </p:cNvSpPr>
          <p:nvPr/>
        </p:nvSpPr>
        <p:spPr>
          <a:xfrm>
            <a:off x="9050096" y="6326859"/>
            <a:ext cx="2532306" cy="41003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+mj-lt"/>
                <a:ea typeface="Calibri"/>
                <a:cs typeface="Calibri"/>
                <a:sym typeface="Calibri"/>
              </a:rPr>
              <a:pPr algn="r">
                <a:buSzPct val="25000"/>
              </a:pPr>
              <a:t>1</a:t>
            </a:fld>
            <a:endParaRPr lang="fr-FR" sz="900">
              <a:solidFill>
                <a:srgbClr val="888888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2A0FD91-1486-F4C7-D526-71D3D1DEFB50}"/>
              </a:ext>
            </a:extLst>
          </p:cNvPr>
          <p:cNvSpPr txBox="1"/>
          <p:nvPr/>
        </p:nvSpPr>
        <p:spPr>
          <a:xfrm>
            <a:off x="972418" y="2276114"/>
            <a:ext cx="1051835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3600" b="1" dirty="0">
                <a:solidFill>
                  <a:srgbClr val="293377"/>
                </a:solidFill>
                <a:latin typeface="+mj-lt"/>
              </a:rPr>
              <a:t>Webinaire – TDAH et Scolarité</a:t>
            </a:r>
            <a:endParaRPr lang="en-US" sz="3600" b="1" dirty="0">
              <a:solidFill>
                <a:srgbClr val="293377"/>
              </a:solidFill>
              <a:latin typeface="+mj-lt"/>
            </a:endParaRPr>
          </a:p>
          <a:p>
            <a:pPr fontAlgn="base"/>
            <a:endParaRPr lang="fr-FR" sz="2800" i="0" dirty="0">
              <a:solidFill>
                <a:srgbClr val="293377"/>
              </a:solidFill>
              <a:effectLst/>
              <a:latin typeface="+mj-lt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E84A678-E078-CEEB-C457-C7C817E6F959}"/>
              </a:ext>
            </a:extLst>
          </p:cNvPr>
          <p:cNvSpPr txBox="1"/>
          <p:nvPr/>
        </p:nvSpPr>
        <p:spPr>
          <a:xfrm>
            <a:off x="1607054" y="2985798"/>
            <a:ext cx="5458681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r-FR" sz="2400" dirty="0">
                <a:solidFill>
                  <a:srgbClr val="293377"/>
                </a:solidFill>
                <a:latin typeface="+mj-lt"/>
              </a:rPr>
              <a:t>30 septembre 2026 </a:t>
            </a:r>
            <a:r>
              <a:rPr lang="fr-FR" sz="2400" i="0" dirty="0">
                <a:solidFill>
                  <a:srgbClr val="293377"/>
                </a:solidFill>
                <a:effectLst/>
                <a:latin typeface="+mj-lt"/>
              </a:rPr>
              <a:t>|</a:t>
            </a:r>
            <a:r>
              <a:rPr lang="fr-FR" sz="2400" b="1" i="0" dirty="0">
                <a:solidFill>
                  <a:srgbClr val="293377"/>
                </a:solidFill>
                <a:effectLst/>
                <a:latin typeface="+mj-lt"/>
              </a:rPr>
              <a:t> </a:t>
            </a:r>
            <a:r>
              <a:rPr lang="fr-FR" sz="2400" dirty="0">
                <a:solidFill>
                  <a:srgbClr val="293377"/>
                </a:solidFill>
                <a:latin typeface="+mj-lt"/>
              </a:rPr>
              <a:t>12h30 – 13h30</a:t>
            </a:r>
          </a:p>
        </p:txBody>
      </p:sp>
      <p:pic>
        <p:nvPicPr>
          <p:cNvPr id="25" name="Graphic 4" descr="Flip calendar with solid fill">
            <a:extLst>
              <a:ext uri="{FF2B5EF4-FFF2-40B4-BE49-F238E27FC236}">
                <a16:creationId xmlns:a16="http://schemas.microsoft.com/office/drawing/2014/main" id="{032BB949-A85C-C6CF-676E-3D4ED38D46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5418" y="2967962"/>
            <a:ext cx="501637" cy="501637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51B39800-5EE4-6658-2D06-CE29D3439A67}"/>
              </a:ext>
            </a:extLst>
          </p:cNvPr>
          <p:cNvSpPr txBox="1">
            <a:spLocks/>
          </p:cNvSpPr>
          <p:nvPr/>
        </p:nvSpPr>
        <p:spPr>
          <a:xfrm>
            <a:off x="1106258" y="3773162"/>
            <a:ext cx="10323742" cy="29637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0" marR="0" lvl="0" indent="0" algn="just" defTabSz="4572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500" b="1" i="0" u="none" strike="noStrike" kern="1200" cap="none">
                <a:solidFill>
                  <a:srgbClr val="065D9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l" defTabSz="457200" rtl="0" eaLnBrk="1" latinLnBrk="0" hangingPunct="1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350" b="0" i="0" u="none" strike="noStrike" kern="1200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l" defTabSz="457200" rtl="0" eaLnBrk="1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200" b="0" i="0" u="none" strike="noStrike" kern="1200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l" defTabSz="457200" rtl="0" eaLnBrk="1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050" b="0" i="0" u="none" strike="noStrike" kern="1200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l" defTabSz="457200" rtl="0" eaLnBrk="1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050" b="0" i="0" u="none" strike="noStrike" kern="1200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l" defTabSz="457200" rtl="0" eaLnBrk="1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050" b="0" i="0" u="none" strike="noStrike" kern="1200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l" defTabSz="457200" rtl="0" eaLnBrk="1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050" b="0" i="0" u="none" strike="noStrike" kern="1200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l" defTabSz="457200" rtl="0" eaLnBrk="1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050" b="0" i="0" u="none" strike="noStrike" kern="1200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l" defTabSz="457200" rtl="0" eaLnBrk="1" latinLnBrk="0" hangingPunct="1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None/>
              <a:defRPr sz="1050" b="0" i="0" u="none" strike="noStrike" kern="1200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l" fontAlgn="auto">
              <a:buClr>
                <a:schemeClr val="tx1"/>
              </a:buClr>
            </a:pPr>
            <a:r>
              <a:rPr lang="fr-FR" sz="2800" kern="0" dirty="0">
                <a:solidFill>
                  <a:schemeClr val="tx1"/>
                </a:solidFill>
                <a:latin typeface="+mj-lt"/>
              </a:rPr>
              <a:t>Intervenants</a:t>
            </a:r>
          </a:p>
          <a:p>
            <a:pPr marL="342900" indent="-342900" algn="l" fontAlgn="base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+mn-lt"/>
              </a:rPr>
              <a:t>Dr Eric Acquaviva</a:t>
            </a:r>
            <a:r>
              <a:rPr lang="fr-FR" sz="2000" b="0" dirty="0">
                <a:solidFill>
                  <a:schemeClr val="tx1"/>
                </a:solidFill>
                <a:latin typeface="+mj-lt"/>
              </a:rPr>
              <a:t>, </a:t>
            </a:r>
            <a:r>
              <a:rPr lang="fr-FR" sz="1600" b="0" dirty="0">
                <a:solidFill>
                  <a:schemeClr val="tx1"/>
                </a:solidFill>
                <a:latin typeface="Marianne"/>
              </a:rPr>
              <a:t>Pédopsychiatre,  Service de Psychiatrie de l’Enfant et de l’Adolescent,  Centre d’Excellence pour l’Autisme et les Troubles du Neurodéveloppement (</a:t>
            </a:r>
            <a:r>
              <a:rPr lang="fr-FR" sz="1600" b="0" dirty="0" err="1">
                <a:solidFill>
                  <a:schemeClr val="tx1"/>
                </a:solidFill>
                <a:latin typeface="Marianne"/>
              </a:rPr>
              <a:t>InovAND</a:t>
            </a:r>
            <a:r>
              <a:rPr lang="fr-FR" sz="1600" b="0" dirty="0">
                <a:solidFill>
                  <a:schemeClr val="tx1"/>
                </a:solidFill>
                <a:latin typeface="Marianne"/>
              </a:rPr>
              <a:t>)</a:t>
            </a:r>
          </a:p>
          <a:p>
            <a:pPr marL="342900" indent="-342900" algn="l" fontAlgn="base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+mn-lt"/>
              </a:rPr>
              <a:t>Dr Ana Moscoso</a:t>
            </a:r>
            <a:r>
              <a:rPr lang="fr-FR" sz="2000" b="0" dirty="0">
                <a:solidFill>
                  <a:schemeClr val="tx1"/>
                </a:solidFill>
                <a:latin typeface="+mj-lt"/>
              </a:rPr>
              <a:t>, </a:t>
            </a:r>
            <a:r>
              <a:rPr lang="fr-FR" sz="1600" b="0" dirty="0">
                <a:solidFill>
                  <a:schemeClr val="tx1"/>
                </a:solidFill>
                <a:latin typeface="Marianne"/>
              </a:rPr>
              <a:t>Pédopsychiatre,  Service de Psychiatrie de l’Enfant et de l’Adolescent, Centre d’Excellence pour l’Autisme et les Troubles du Neurodéveloppement (</a:t>
            </a:r>
            <a:r>
              <a:rPr lang="fr-FR" sz="1600" b="0" dirty="0" err="1">
                <a:solidFill>
                  <a:schemeClr val="tx1"/>
                </a:solidFill>
                <a:latin typeface="Marianne"/>
              </a:rPr>
              <a:t>InovAND</a:t>
            </a:r>
            <a:r>
              <a:rPr lang="fr-FR" sz="1600" b="0" dirty="0">
                <a:solidFill>
                  <a:schemeClr val="tx1"/>
                </a:solidFill>
                <a:latin typeface="Marianne"/>
              </a:rPr>
              <a:t>)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Marianne"/>
              </a:rPr>
              <a:t>Mme Sarmiento</a:t>
            </a:r>
            <a:r>
              <a:rPr lang="fr-FR" sz="2000" b="0" dirty="0">
                <a:solidFill>
                  <a:schemeClr val="tx1"/>
                </a:solidFill>
                <a:latin typeface="Marianne"/>
              </a:rPr>
              <a:t>, </a:t>
            </a:r>
            <a:r>
              <a:rPr lang="fr-FR" sz="1600" b="0" dirty="0">
                <a:solidFill>
                  <a:schemeClr val="tx1"/>
                </a:solidFill>
                <a:latin typeface="Marianne"/>
              </a:rPr>
              <a:t>Enseignante spécialisée, Service de Psychiatrie de l’Enfant et de l’Adolescent, Centre d’Excellence pour l’Autisme et les Troubles du Neurodéveloppement (</a:t>
            </a:r>
            <a:r>
              <a:rPr lang="fr-FR" sz="1600" b="0" dirty="0" err="1">
                <a:solidFill>
                  <a:schemeClr val="tx1"/>
                </a:solidFill>
                <a:latin typeface="Marianne"/>
              </a:rPr>
              <a:t>InovAND</a:t>
            </a:r>
            <a:r>
              <a:rPr lang="fr-FR" sz="1600" b="0" dirty="0">
                <a:solidFill>
                  <a:schemeClr val="tx1"/>
                </a:solidFill>
                <a:latin typeface="Marianne"/>
              </a:rPr>
              <a:t>)</a:t>
            </a:r>
          </a:p>
          <a:p>
            <a:pPr marL="342900" indent="-342900" algn="l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2000" b="0" dirty="0">
              <a:solidFill>
                <a:schemeClr val="tx1"/>
              </a:solidFill>
              <a:latin typeface="Marian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7d384703ab_0_6"/>
          <p:cNvSpPr txBox="1">
            <a:spLocks noGrp="1"/>
          </p:cNvSpPr>
          <p:nvPr>
            <p:ph type="title" idx="4294967295"/>
          </p:nvPr>
        </p:nvSpPr>
        <p:spPr>
          <a:xfrm>
            <a:off x="1026504" y="1120181"/>
            <a:ext cx="7716838" cy="4619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chemeClr val="accent3"/>
                </a:solidFill>
              </a:rPr>
              <a:t>Sommaire</a:t>
            </a:r>
            <a:endParaRPr sz="2800" b="1" dirty="0">
              <a:solidFill>
                <a:schemeClr val="accent3"/>
              </a:solidFill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54764D1-24CC-01F5-F1B7-452C9C3AC646}"/>
              </a:ext>
            </a:extLst>
          </p:cNvPr>
          <p:cNvSpPr/>
          <p:nvPr/>
        </p:nvSpPr>
        <p:spPr>
          <a:xfrm>
            <a:off x="1026503" y="2175363"/>
            <a:ext cx="521249" cy="531587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1806509-5B40-56B1-1C6D-40766966DCE0}"/>
              </a:ext>
            </a:extLst>
          </p:cNvPr>
          <p:cNvSpPr/>
          <p:nvPr/>
        </p:nvSpPr>
        <p:spPr>
          <a:xfrm>
            <a:off x="1026503" y="3163206"/>
            <a:ext cx="521249" cy="531587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6C5D8F4-6087-AF24-8FF0-A44CEAC30C30}"/>
              </a:ext>
            </a:extLst>
          </p:cNvPr>
          <p:cNvSpPr/>
          <p:nvPr/>
        </p:nvSpPr>
        <p:spPr>
          <a:xfrm>
            <a:off x="1026502" y="4151049"/>
            <a:ext cx="521249" cy="531587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391D848-0F37-7DB2-FAEC-C43AB38C38DD}"/>
              </a:ext>
            </a:extLst>
          </p:cNvPr>
          <p:cNvSpPr txBox="1"/>
          <p:nvPr/>
        </p:nvSpPr>
        <p:spPr>
          <a:xfrm>
            <a:off x="1797303" y="2210323"/>
            <a:ext cx="847196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rgbClr val="3F3F3F"/>
                </a:solidFill>
                <a:ea typeface="+mn-lt"/>
                <a:cs typeface="+mn-lt"/>
              </a:rPr>
              <a:t>Introduction</a:t>
            </a:r>
            <a:endParaRPr lang="en-US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BCD7A06-6B0D-E962-3DAB-E985A6068E40}"/>
              </a:ext>
            </a:extLst>
          </p:cNvPr>
          <p:cNvSpPr txBox="1"/>
          <p:nvPr/>
        </p:nvSpPr>
        <p:spPr>
          <a:xfrm>
            <a:off x="1797303" y="3163206"/>
            <a:ext cx="846181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rgbClr val="3F3F3F"/>
                </a:solidFill>
                <a:latin typeface="+mj-lt"/>
              </a:rPr>
              <a:t>Vignettes cliniques : Lucas, Louise, Léo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938894B-320B-3EF2-E9AA-2E0F7739280E}"/>
              </a:ext>
            </a:extLst>
          </p:cNvPr>
          <p:cNvSpPr txBox="1"/>
          <p:nvPr/>
        </p:nvSpPr>
        <p:spPr>
          <a:xfrm>
            <a:off x="1807458" y="4186009"/>
            <a:ext cx="847196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rgbClr val="3F3F3F"/>
                </a:solidFill>
                <a:ea typeface="+mn-lt"/>
                <a:cs typeface="+mn-lt"/>
              </a:rPr>
              <a:t>Conclusion</a:t>
            </a:r>
            <a:endParaRPr lang="fr-FR" sz="2400" b="1" dirty="0">
              <a:solidFill>
                <a:srgbClr val="000000"/>
              </a:solidFill>
              <a:ea typeface="+mn-lt"/>
              <a:cs typeface="+mn-lt"/>
            </a:endParaRP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4AFE3AFA-F1B0-9EDC-1E2D-16FCA1CBB043}"/>
              </a:ext>
            </a:extLst>
          </p:cNvPr>
          <p:cNvSpPr txBox="1">
            <a:spLocks/>
          </p:cNvSpPr>
          <p:nvPr/>
        </p:nvSpPr>
        <p:spPr>
          <a:xfrm>
            <a:off x="9050096" y="6326859"/>
            <a:ext cx="2532306" cy="41003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+mj-lt"/>
                <a:ea typeface="Calibri"/>
                <a:cs typeface="Calibri"/>
                <a:sym typeface="Calibri"/>
              </a:rPr>
              <a:pPr algn="r">
                <a:buSzPct val="25000"/>
              </a:pPr>
              <a:t>2</a:t>
            </a:fld>
            <a:endParaRPr lang="fr-FR" sz="900">
              <a:solidFill>
                <a:srgbClr val="888888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7B663A6-B670-EE87-D149-7693F9DE21F6}"/>
              </a:ext>
            </a:extLst>
          </p:cNvPr>
          <p:cNvSpPr/>
          <p:nvPr/>
        </p:nvSpPr>
        <p:spPr>
          <a:xfrm>
            <a:off x="1026502" y="5138892"/>
            <a:ext cx="521249" cy="531587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DD4B11-A7B1-790C-2715-53F69A51A3DA}"/>
              </a:ext>
            </a:extLst>
          </p:cNvPr>
          <p:cNvSpPr txBox="1"/>
          <p:nvPr/>
        </p:nvSpPr>
        <p:spPr>
          <a:xfrm>
            <a:off x="1860016" y="5173852"/>
            <a:ext cx="847196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400" b="1" dirty="0">
                <a:solidFill>
                  <a:srgbClr val="3F3F3F"/>
                </a:solidFill>
                <a:ea typeface="+mn-lt"/>
                <a:cs typeface="+mn-lt"/>
              </a:rPr>
              <a:t>Temps de questions/réponses</a:t>
            </a:r>
            <a:endParaRPr lang="fr-FR" sz="2400" b="1" dirty="0">
              <a:solidFill>
                <a:srgbClr val="000000"/>
              </a:solidFill>
              <a:ea typeface="+mn-lt"/>
              <a:cs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79CD41F-1F39-4B91-9F34-C9DEA337B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6563" y="1742681"/>
            <a:ext cx="9050496" cy="3372638"/>
          </a:xfrm>
        </p:spPr>
        <p:txBody>
          <a:bodyPr/>
          <a:lstStyle/>
          <a:p>
            <a:r>
              <a:rPr lang="fr-FR" b="1" dirty="0">
                <a:solidFill>
                  <a:srgbClr val="4CC2F1"/>
                </a:solidFill>
                <a:latin typeface="+mj-lt"/>
              </a:rPr>
              <a:t>Relation entre TDAH et école</a:t>
            </a:r>
          </a:p>
          <a:p>
            <a:endParaRPr lang="fr-FR" sz="2000" dirty="0">
              <a:solidFill>
                <a:schemeClr val="tx2"/>
              </a:solidFill>
              <a:latin typeface="+mj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  <a:latin typeface="+mj-lt"/>
              </a:rPr>
              <a:t>Impact fonctionnel déterminant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  <a:latin typeface="+mj-lt"/>
              </a:rPr>
              <a:t>Motif dominant de recours aux soins</a:t>
            </a:r>
          </a:p>
          <a:p>
            <a:endParaRPr lang="fr-FR" dirty="0">
              <a:solidFill>
                <a:schemeClr val="tx2"/>
              </a:solidFill>
              <a:latin typeface="+mj-lt"/>
            </a:endParaRPr>
          </a:p>
          <a:p>
            <a:r>
              <a:rPr lang="fr-FR" b="1" dirty="0">
                <a:solidFill>
                  <a:srgbClr val="4CC2F1"/>
                </a:solidFill>
                <a:latin typeface="+mj-lt"/>
              </a:rPr>
              <a:t>Aménagements scolaires du TDAH</a:t>
            </a:r>
          </a:p>
          <a:p>
            <a:endParaRPr lang="fr-FR" dirty="0">
              <a:solidFill>
                <a:schemeClr val="tx2"/>
              </a:solidFill>
              <a:latin typeface="+mj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  <a:latin typeface="+mj-lt"/>
              </a:rPr>
              <a:t>Des recommandations générales aux aménagements personnalisés</a:t>
            </a:r>
            <a:endParaRPr lang="fr-FR" sz="1800" dirty="0">
              <a:solidFill>
                <a:schemeClr val="tx2"/>
              </a:solidFill>
              <a:latin typeface="+mj-lt"/>
            </a:endParaRPr>
          </a:p>
          <a:p>
            <a:endParaRPr lang="fr-FR" sz="1800" dirty="0">
              <a:solidFill>
                <a:schemeClr val="tx2"/>
              </a:solidFill>
              <a:latin typeface="+mj-lt"/>
            </a:endParaRPr>
          </a:p>
          <a:p>
            <a:endParaRPr lang="fr-FR" sz="1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1D8C024-088A-9F4C-87DC-1F01C2290C53}"/>
              </a:ext>
            </a:extLst>
          </p:cNvPr>
          <p:cNvSpPr txBox="1">
            <a:spLocks/>
          </p:cNvSpPr>
          <p:nvPr/>
        </p:nvSpPr>
        <p:spPr>
          <a:xfrm>
            <a:off x="838200" y="496243"/>
            <a:ext cx="8197645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369907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590BDE50-9804-EE16-DEE6-1301EDCC9B44}"/>
              </a:ext>
            </a:extLst>
          </p:cNvPr>
          <p:cNvSpPr/>
          <p:nvPr/>
        </p:nvSpPr>
        <p:spPr>
          <a:xfrm>
            <a:off x="1277980" y="2229991"/>
            <a:ext cx="794938" cy="794850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0E7ED2-B9A3-5AB6-86B3-75A1828836F8}"/>
              </a:ext>
            </a:extLst>
          </p:cNvPr>
          <p:cNvSpPr txBox="1">
            <a:spLocks/>
          </p:cNvSpPr>
          <p:nvPr/>
        </p:nvSpPr>
        <p:spPr>
          <a:xfrm>
            <a:off x="9050096" y="6326859"/>
            <a:ext cx="2532306" cy="41003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+mj-lt"/>
                <a:ea typeface="Calibri"/>
                <a:cs typeface="Calibri"/>
                <a:sym typeface="Calibri"/>
              </a:rPr>
              <a:pPr algn="r">
                <a:buSzPct val="25000"/>
              </a:pPr>
              <a:t>4</a:t>
            </a:fld>
            <a:endParaRPr lang="fr-FR" sz="900">
              <a:solidFill>
                <a:srgbClr val="888888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E5AA20AE-1704-2F24-286B-528EF5091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8400" y="3097394"/>
            <a:ext cx="10682653" cy="4331018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Clr>
                <a:srgbClr val="3F3F3F"/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2"/>
                </a:solidFill>
                <a:latin typeface="Marianne"/>
              </a:rPr>
              <a:t>Lucas, 8 ans, scolarisé en CE2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27F83A4B-45D6-82FA-F14B-6F3498FF7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344047"/>
            <a:ext cx="7315199" cy="566737"/>
          </a:xfrm>
        </p:spPr>
        <p:txBody>
          <a:bodyPr/>
          <a:lstStyle/>
          <a:p>
            <a:r>
              <a:rPr lang="fr-FR" sz="3200" dirty="0">
                <a:solidFill>
                  <a:srgbClr val="293377"/>
                </a:solidFill>
                <a:latin typeface="+mj-lt"/>
              </a:rPr>
              <a:t>Vignette clinique 1</a:t>
            </a:r>
          </a:p>
        </p:txBody>
      </p:sp>
      <p:pic>
        <p:nvPicPr>
          <p:cNvPr id="11" name="Picture 26">
            <a:extLst>
              <a:ext uri="{FF2B5EF4-FFF2-40B4-BE49-F238E27FC236}">
                <a16:creationId xmlns:a16="http://schemas.microsoft.com/office/drawing/2014/main" id="{9BEA4BA9-E4C9-A68D-3BD5-D3768DD7C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173" y="3097394"/>
            <a:ext cx="6366827" cy="371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87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63002-0680-E347-C4A6-328755BAD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CDA7BE-A14B-7BE3-5DC6-A3CAA15BD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740"/>
            <a:ext cx="10515600" cy="481330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Lucas, 8 ans, scolarisé en CE2</a:t>
            </a:r>
            <a:br>
              <a:rPr lang="fr-FR" dirty="0">
                <a:solidFill>
                  <a:srgbClr val="4CC2F1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2" name="Graphique 11" descr="Enveloppe ouverte avec un remplissage uni">
            <a:extLst>
              <a:ext uri="{FF2B5EF4-FFF2-40B4-BE49-F238E27FC236}">
                <a16:creationId xmlns:a16="http://schemas.microsoft.com/office/drawing/2014/main" id="{5B9FCF35-4EE2-6F7F-3660-FC355139C0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0640" y="2098040"/>
            <a:ext cx="560070" cy="560070"/>
          </a:xfrm>
          <a:prstGeom prst="rect">
            <a:avLst/>
          </a:prstGeom>
        </p:spPr>
      </p:pic>
      <p:pic>
        <p:nvPicPr>
          <p:cNvPr id="14" name="Graphique 13" descr="Calendrier journalier avec un remplissage uni">
            <a:extLst>
              <a:ext uri="{FF2B5EF4-FFF2-40B4-BE49-F238E27FC236}">
                <a16:creationId xmlns:a16="http://schemas.microsoft.com/office/drawing/2014/main" id="{34B1C8DC-A6DD-EB77-5193-A82694FC05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220" y="3373120"/>
            <a:ext cx="697229" cy="697229"/>
          </a:xfrm>
          <a:prstGeom prst="rect">
            <a:avLst/>
          </a:prstGeom>
        </p:spPr>
      </p:pic>
      <p:pic>
        <p:nvPicPr>
          <p:cNvPr id="16" name="Graphique 15" descr="Poignée de main avec un remplissage uni">
            <a:extLst>
              <a:ext uri="{FF2B5EF4-FFF2-40B4-BE49-F238E27FC236}">
                <a16:creationId xmlns:a16="http://schemas.microsoft.com/office/drawing/2014/main" id="{E93D4B46-8028-FC98-5099-D98AB6F69F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220" y="4785359"/>
            <a:ext cx="697229" cy="6972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F249F25-AED1-E89F-40AE-92E24E199C69}"/>
              </a:ext>
            </a:extLst>
          </p:cNvPr>
          <p:cNvSpPr txBox="1"/>
          <p:nvPr/>
        </p:nvSpPr>
        <p:spPr>
          <a:xfrm>
            <a:off x="1310640" y="1706322"/>
            <a:ext cx="46054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3"/>
                </a:solidFill>
              </a:rPr>
              <a:t>CP</a:t>
            </a:r>
            <a:r>
              <a:rPr lang="fr-FR" sz="16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Du mal à rester attentif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Oublis des consignes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Besoin d’être régulièrement recentré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Bonnes capacités et réussites lorsque accompagné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DEADCB-69F0-A37F-3AB8-B7C9C5E59E84}"/>
              </a:ext>
            </a:extLst>
          </p:cNvPr>
          <p:cNvSpPr txBox="1"/>
          <p:nvPr/>
        </p:nvSpPr>
        <p:spPr>
          <a:xfrm>
            <a:off x="5916062" y="1736351"/>
            <a:ext cx="54928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3"/>
                </a:solidFill>
              </a:rPr>
              <a:t>CE2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Difficultés toujours présentes et impact important sur sa scolarité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Résultats irréguliers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Oublis des consignes et exercices inachevés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Compréhension des notions lorsqu’il est attentif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C2D9FC5-2295-C727-302E-5344610B9ACB}"/>
              </a:ext>
            </a:extLst>
          </p:cNvPr>
          <p:cNvSpPr txBox="1"/>
          <p:nvPr/>
        </p:nvSpPr>
        <p:spPr>
          <a:xfrm>
            <a:off x="1252220" y="3411003"/>
            <a:ext cx="101465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293377"/>
                </a:solidFill>
              </a:rPr>
              <a:t>Lors des activités écrites : </a:t>
            </a:r>
            <a:r>
              <a:rPr lang="fr-FR" sz="1600" dirty="0">
                <a:solidFill>
                  <a:schemeClr val="tx2"/>
                </a:solidFill>
              </a:rPr>
              <a:t>Erreurs d’inattention et difficultés à s’organiser lorsqu’une tâche comporte plusieurs étapes.</a:t>
            </a:r>
          </a:p>
          <a:p>
            <a:endParaRPr lang="fr-FR" sz="1600" dirty="0">
              <a:solidFill>
                <a:schemeClr val="tx2"/>
              </a:solidFill>
            </a:endParaRPr>
          </a:p>
          <a:p>
            <a:r>
              <a:rPr lang="fr-FR" sz="1600" b="1" dirty="0">
                <a:solidFill>
                  <a:srgbClr val="293377"/>
                </a:solidFill>
              </a:rPr>
              <a:t>En classe : </a:t>
            </a:r>
            <a:r>
              <a:rPr lang="fr-FR" sz="1600" dirty="0">
                <a:solidFill>
                  <a:schemeClr val="tx2"/>
                </a:solidFill>
              </a:rPr>
              <a:t>Se lève souvent, manipule des objets et intervient de manière inopinée. Déconcentration rapide lors des activités longues ou peu stimulantes mais forte concentration lors des activités pratiques ou lorsque l’activité l’intéresse.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B48510D-1573-D5CE-2024-A65AE60CC8D3}"/>
              </a:ext>
            </a:extLst>
          </p:cNvPr>
          <p:cNvSpPr txBox="1"/>
          <p:nvPr/>
        </p:nvSpPr>
        <p:spPr>
          <a:xfrm>
            <a:off x="1073216" y="1183223"/>
            <a:ext cx="61120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4CC2F1"/>
                </a:solidFill>
              </a:rPr>
              <a:t>Difficultés et contexte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C2F4F2C-10D2-4EDF-6120-D3E3779F47FD}"/>
              </a:ext>
            </a:extLst>
          </p:cNvPr>
          <p:cNvSpPr/>
          <p:nvPr/>
        </p:nvSpPr>
        <p:spPr>
          <a:xfrm>
            <a:off x="1073216" y="5258787"/>
            <a:ext cx="10397778" cy="135235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fr-FR" sz="2400" b="1" dirty="0"/>
              <a:t>Face à ces difficultés</a:t>
            </a:r>
          </a:p>
          <a:p>
            <a:r>
              <a:rPr lang="fr-FR" dirty="0">
                <a:solidFill>
                  <a:schemeClr val="accent3"/>
                </a:solidFill>
              </a:rPr>
              <a:t>Échanges entre l’équipe pédagogique et la famille. Le diagnostic de TDAH a été posé lors d’une évaluation spécialisée.</a:t>
            </a:r>
          </a:p>
        </p:txBody>
      </p:sp>
    </p:spTree>
    <p:extLst>
      <p:ext uri="{BB962C8B-B14F-4D97-AF65-F5344CB8AC3E}">
        <p14:creationId xmlns:p14="http://schemas.microsoft.com/office/powerpoint/2010/main" val="110586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A371F-FD0F-2E12-8542-BC7B1709F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B8DF16-0944-2AAC-CCE2-8C0E5D1F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740"/>
            <a:ext cx="10515600" cy="481330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Lucas, 8 ans, scolarisé en CE2</a:t>
            </a:r>
            <a:br>
              <a:rPr lang="fr-FR" dirty="0">
                <a:solidFill>
                  <a:srgbClr val="4CC2F1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2" name="Graphique 11" descr="Enveloppe ouverte avec un remplissage uni">
            <a:extLst>
              <a:ext uri="{FF2B5EF4-FFF2-40B4-BE49-F238E27FC236}">
                <a16:creationId xmlns:a16="http://schemas.microsoft.com/office/drawing/2014/main" id="{CFB99A3F-7574-45BA-E25D-246BEF17E5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0640" y="2098040"/>
            <a:ext cx="560070" cy="560070"/>
          </a:xfrm>
          <a:prstGeom prst="rect">
            <a:avLst/>
          </a:prstGeom>
        </p:spPr>
      </p:pic>
      <p:pic>
        <p:nvPicPr>
          <p:cNvPr id="14" name="Graphique 13" descr="Calendrier journalier avec un remplissage uni">
            <a:extLst>
              <a:ext uri="{FF2B5EF4-FFF2-40B4-BE49-F238E27FC236}">
                <a16:creationId xmlns:a16="http://schemas.microsoft.com/office/drawing/2014/main" id="{9084BEC0-58D8-4462-F7EC-3E5B21B478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220" y="3373120"/>
            <a:ext cx="697229" cy="697229"/>
          </a:xfrm>
          <a:prstGeom prst="rect">
            <a:avLst/>
          </a:prstGeom>
        </p:spPr>
      </p:pic>
      <p:pic>
        <p:nvPicPr>
          <p:cNvPr id="16" name="Graphique 15" descr="Poignée de main avec un remplissage uni">
            <a:extLst>
              <a:ext uri="{FF2B5EF4-FFF2-40B4-BE49-F238E27FC236}">
                <a16:creationId xmlns:a16="http://schemas.microsoft.com/office/drawing/2014/main" id="{75F2A75C-FBE4-AFD3-8FC6-2E8E31FD99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220" y="4785359"/>
            <a:ext cx="697229" cy="697229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B39839E-1357-A346-42D6-0B7441EE68EB}"/>
              </a:ext>
            </a:extLst>
          </p:cNvPr>
          <p:cNvSpPr/>
          <p:nvPr/>
        </p:nvSpPr>
        <p:spPr>
          <a:xfrm>
            <a:off x="1535428" y="2378075"/>
            <a:ext cx="9404352" cy="2536937"/>
          </a:xfrm>
          <a:prstGeom prst="roundRect">
            <a:avLst/>
          </a:prstGeom>
          <a:solidFill>
            <a:srgbClr val="67CC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 defTabSz="1377950">
              <a:spcBef>
                <a:spcPts val="600"/>
              </a:spcBef>
              <a:spcAft>
                <a:spcPts val="1200"/>
              </a:spcAft>
            </a:pPr>
            <a:r>
              <a:rPr lang="fr-FR" sz="4000" dirty="0"/>
              <a:t>Si vous étiez l’enseignant(e) de Lucas</a:t>
            </a:r>
            <a:r>
              <a:rPr lang="fr-FR" sz="4000"/>
              <a:t>, quel(s) aménagement(s) </a:t>
            </a:r>
            <a:r>
              <a:rPr lang="fr-FR" sz="4000" dirty="0"/>
              <a:t>mettriez-vous en place en premier ?</a:t>
            </a:r>
          </a:p>
        </p:txBody>
      </p:sp>
    </p:spTree>
    <p:extLst>
      <p:ext uri="{BB962C8B-B14F-4D97-AF65-F5344CB8AC3E}">
        <p14:creationId xmlns:p14="http://schemas.microsoft.com/office/powerpoint/2010/main" val="161838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0371CD35-3C87-A6C4-120C-54DF260476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27142"/>
              </p:ext>
            </p:extLst>
          </p:nvPr>
        </p:nvGraphicFramePr>
        <p:xfrm>
          <a:off x="962228" y="1173046"/>
          <a:ext cx="9037178" cy="5542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308B6DC6-0149-829E-F107-A128412212B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0207" t="16082" r="11025" b="17251"/>
          <a:stretch>
            <a:fillRect/>
          </a:stretch>
        </p:blipFill>
        <p:spPr>
          <a:xfrm>
            <a:off x="10404642" y="1321001"/>
            <a:ext cx="977860" cy="122548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4E52A3-EAC5-B364-ED92-D7263E41D27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3531" r="16106" b="24240"/>
          <a:stretch>
            <a:fillRect/>
          </a:stretch>
        </p:blipFill>
        <p:spPr>
          <a:xfrm>
            <a:off x="10130000" y="3215345"/>
            <a:ext cx="1527143" cy="10961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4B44E4A-72B4-C9AD-7222-78388512E5A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2904" t="14140" b="14244"/>
          <a:stretch>
            <a:fillRect/>
          </a:stretch>
        </p:blipFill>
        <p:spPr>
          <a:xfrm>
            <a:off x="10251910" y="5009377"/>
            <a:ext cx="1283322" cy="1055244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5DBCF42A-11A3-8596-23BA-4BB679B0ABF7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  <a:latin typeface="+mn-lt"/>
              </a:rPr>
              <a:t>Lucas, 8 ans, scolarisé en CE2</a:t>
            </a:r>
            <a:br>
              <a:rPr lang="fr-FR" sz="3200" b="1" dirty="0">
                <a:solidFill>
                  <a:srgbClr val="4CC2F1"/>
                </a:solidFill>
                <a:latin typeface="+mn-lt"/>
              </a:rPr>
            </a:br>
            <a:endParaRPr lang="fr-FR" sz="3200" b="1" dirty="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361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A00246-1617-4ECD-BFFB-4C322F25C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80A00246-1617-4ECD-BFFB-4C322F25C4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C6FD5E-271A-407E-8195-A883C6298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5EC6FD5E-271A-407E-8195-A883C62988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664124-C133-4E4A-9352-71D65D350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F6664124-C133-4E4A-9352-71D65D3508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D518A4-5472-4F69-AE72-956CCEEC3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B2D518A4-5472-4F69-AE72-956CCEEC37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50EAD5-BFBA-4D42-B0B5-00F15C19F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450EAD5-BFBA-4D42-B0B5-00F15C19F0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93260-DE77-79C5-D3B4-76996E55C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0FC6C609-3D05-9F3B-49C0-4AA37C05FB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9563625"/>
              </p:ext>
            </p:extLst>
          </p:nvPr>
        </p:nvGraphicFramePr>
        <p:xfrm>
          <a:off x="956334" y="1570200"/>
          <a:ext cx="8315486" cy="4762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8BE2C5F8-0099-E745-9F8C-E252D37887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3275" y="3227358"/>
            <a:ext cx="1242391" cy="1242391"/>
          </a:xfrm>
          <a:prstGeom prst="rect">
            <a:avLst/>
          </a:prstGeom>
        </p:spPr>
      </p:pic>
      <p:pic>
        <p:nvPicPr>
          <p:cNvPr id="7" name="Image 6" descr="Une image contenant carton, conception, boîte&#10;&#10;Le contenu généré par l’IA peut être incorrect.">
            <a:extLst>
              <a:ext uri="{FF2B5EF4-FFF2-40B4-BE49-F238E27FC236}">
                <a16:creationId xmlns:a16="http://schemas.microsoft.com/office/drawing/2014/main" id="{2B29591C-EAC5-93D8-0DD7-3463876D014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608" t="21830" r="8562" b="14641"/>
          <a:stretch>
            <a:fillRect/>
          </a:stretch>
        </p:blipFill>
        <p:spPr>
          <a:xfrm>
            <a:off x="9814328" y="5089868"/>
            <a:ext cx="1600283" cy="1242392"/>
          </a:xfrm>
          <a:prstGeom prst="rect">
            <a:avLst/>
          </a:prstGeom>
        </p:spPr>
      </p:pic>
      <p:pic>
        <p:nvPicPr>
          <p:cNvPr id="3" name="Image 2" descr="Une image contenant trépied, cadre&#10;&#10;Le contenu généré par l’IA peut être incorrect.">
            <a:extLst>
              <a:ext uri="{FF2B5EF4-FFF2-40B4-BE49-F238E27FC236}">
                <a16:creationId xmlns:a16="http://schemas.microsoft.com/office/drawing/2014/main" id="{4BA892BE-FBBE-C36F-5EC1-9FCCAF5684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3275" y="1570201"/>
            <a:ext cx="1242391" cy="1242391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55CE5CD3-FC67-2C20-D9C4-28DF1A25CBA5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  <a:latin typeface="+mn-lt"/>
              </a:rPr>
              <a:t>Lucas, 8 ans, scolarisé en CE2</a:t>
            </a:r>
            <a:br>
              <a:rPr lang="fr-FR" sz="3200" b="1" dirty="0">
                <a:solidFill>
                  <a:srgbClr val="4CC2F1"/>
                </a:solidFill>
                <a:latin typeface="+mn-lt"/>
              </a:rPr>
            </a:br>
            <a:endParaRPr lang="fr-FR" sz="3200" b="1" dirty="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558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D606FB-2BAD-41BA-A418-E0440EC98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44D606FB-2BAD-41BA-A418-E0440EC98C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7A8F24-9A78-426E-8650-263A17CF73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9C7A8F24-9A78-426E-8650-263A17CF73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9FF67C-71C3-4370-9988-7DC18D0B72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A79FF67C-71C3-4370-9988-7DC18D0B72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561B87-2D24-4592-9B5E-8B7168A421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56561B87-2D24-4592-9B5E-8B7168A421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EF2132-319F-437B-8194-EE770740F7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E0EF2132-319F-437B-8194-EE770740F7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D5FA818-8322-4D9F-BFE4-5E89976DAE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4D5FA818-8322-4D9F-BFE4-5E89976DAE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808595-7B87-4E43-A594-6E425C8604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DC808595-7B87-4E43-A594-6E425C8604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A1C712-0BE1-4396-9691-4AC1223B10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83A1C712-0BE1-4396-9691-4AC1223B10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3DD331-4601-4BE7-8B06-702EC4A70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graphicEl>
                                              <a:dgm id="{DF3DD331-4601-4BE7-8B06-702EC4A70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812BB-C0B0-5715-5C17-33CEE44A2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DF33A348-6C49-5A71-EA1D-0B9D2A906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5945543"/>
              </p:ext>
            </p:extLst>
          </p:nvPr>
        </p:nvGraphicFramePr>
        <p:xfrm>
          <a:off x="1425676" y="1533831"/>
          <a:ext cx="8937523" cy="4729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0C993270-7AF7-6CE6-1145-4DB353DA0F74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  <a:latin typeface="+mn-lt"/>
              </a:rPr>
              <a:t>Lucas, 8 ans, scolarisé en CE2</a:t>
            </a:r>
            <a:br>
              <a:rPr lang="fr-FR" sz="3200" b="1" dirty="0">
                <a:solidFill>
                  <a:srgbClr val="4CC2F1"/>
                </a:solidFill>
                <a:latin typeface="+mn-lt"/>
              </a:rPr>
            </a:br>
            <a:endParaRPr lang="fr-FR" sz="3200" b="1" dirty="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02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A00246-1617-4ECD-BFFB-4C322F25C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80A00246-1617-4ECD-BFFB-4C322F25C4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C6FD5E-271A-407E-8195-A883C6298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5EC6FD5E-271A-407E-8195-A883C62988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664124-C133-4E4A-9352-71D65D350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F6664124-C133-4E4A-9352-71D65D3508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D518A4-5472-4F69-AE72-956CCEEC3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B2D518A4-5472-4F69-AE72-956CCEEC37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50EAD5-BFBA-4D42-B0B5-00F15C19F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450EAD5-BFBA-4D42-B0B5-00F15C19F0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28A5E-611C-203B-4EA9-B707FA57D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5E9D0272-8988-0E6F-BB60-F1260A2690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1206368"/>
              </p:ext>
            </p:extLst>
          </p:nvPr>
        </p:nvGraphicFramePr>
        <p:xfrm>
          <a:off x="1425676" y="1533831"/>
          <a:ext cx="8937523" cy="4729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8422EF85-937C-79BE-918A-3EB6B10DC7CC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  <a:latin typeface="+mn-lt"/>
              </a:rPr>
              <a:t>Lucas, 8 ans, scolarisé en CE2</a:t>
            </a:r>
            <a:br>
              <a:rPr lang="fr-FR" sz="3200" b="1" dirty="0">
                <a:solidFill>
                  <a:srgbClr val="4CC2F1"/>
                </a:solidFill>
                <a:latin typeface="+mn-lt"/>
              </a:rPr>
            </a:br>
            <a:endParaRPr lang="fr-FR" sz="3200" b="1" dirty="0">
              <a:solidFill>
                <a:schemeClr val="accent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192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A00246-1617-4ECD-BFFB-4C322F25C4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80A00246-1617-4ECD-BFFB-4C322F25C4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C6FD5E-271A-407E-8195-A883C6298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5EC6FD5E-271A-407E-8195-A883C62988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664124-C133-4E4A-9352-71D65D3508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F6664124-C133-4E4A-9352-71D65D3508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D518A4-5472-4F69-AE72-956CCEEC37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B2D518A4-5472-4F69-AE72-956CCEEC37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50EAD5-BFBA-4D42-B0B5-00F15C19F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450EAD5-BFBA-4D42-B0B5-00F15C19F0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82266-99C6-933D-FFE7-B0551BAC9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CD1A8A45-3194-6077-7B11-CCFB48BE6DE1}"/>
              </a:ext>
            </a:extLst>
          </p:cNvPr>
          <p:cNvSpPr/>
          <p:nvPr/>
        </p:nvSpPr>
        <p:spPr>
          <a:xfrm>
            <a:off x="1277980" y="2229991"/>
            <a:ext cx="794938" cy="794850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8E8F8EB-8B6C-D773-C632-E5E1701E0990}"/>
              </a:ext>
            </a:extLst>
          </p:cNvPr>
          <p:cNvSpPr txBox="1">
            <a:spLocks/>
          </p:cNvSpPr>
          <p:nvPr/>
        </p:nvSpPr>
        <p:spPr>
          <a:xfrm>
            <a:off x="9050096" y="6326859"/>
            <a:ext cx="2532306" cy="41003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+mj-lt"/>
                <a:ea typeface="Calibri"/>
                <a:cs typeface="Calibri"/>
                <a:sym typeface="Calibri"/>
              </a:rPr>
              <a:pPr algn="r">
                <a:buSzPct val="25000"/>
              </a:pPr>
              <a:t>11</a:t>
            </a:fld>
            <a:endParaRPr lang="fr-FR" sz="900">
              <a:solidFill>
                <a:srgbClr val="888888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6DE7C93-FA7A-9B33-6710-D3D125A04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8400" y="3097394"/>
            <a:ext cx="10682653" cy="4331018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Clr>
                <a:srgbClr val="3F3F3F"/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2"/>
                </a:solidFill>
                <a:latin typeface="Marianne"/>
              </a:rPr>
              <a:t>Louise, 12 ans, scolarisée en 5e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E5B84EE-74EC-869E-9299-F023167B1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344047"/>
            <a:ext cx="7315199" cy="566737"/>
          </a:xfrm>
        </p:spPr>
        <p:txBody>
          <a:bodyPr/>
          <a:lstStyle/>
          <a:p>
            <a:r>
              <a:rPr lang="fr-FR" sz="3200" dirty="0">
                <a:solidFill>
                  <a:srgbClr val="293377"/>
                </a:solidFill>
                <a:latin typeface="+mj-lt"/>
              </a:rPr>
              <a:t>Vignette clinique 2</a:t>
            </a:r>
          </a:p>
        </p:txBody>
      </p:sp>
      <p:pic>
        <p:nvPicPr>
          <p:cNvPr id="5" name="Picture 22">
            <a:extLst>
              <a:ext uri="{FF2B5EF4-FFF2-40B4-BE49-F238E27FC236}">
                <a16:creationId xmlns:a16="http://schemas.microsoft.com/office/drawing/2014/main" id="{85C9C74A-9C46-9AF8-42FC-A8A96A98A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206" y="3012292"/>
            <a:ext cx="6730785" cy="384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42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4D38B-B234-EA77-5E22-2F9131305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4645C8-B706-5366-1345-C3BE685C2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740"/>
            <a:ext cx="10515600" cy="481330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Louise, 12 ans, scolarisée en 5e</a:t>
            </a:r>
            <a:br>
              <a:rPr lang="fr-FR" dirty="0">
                <a:solidFill>
                  <a:srgbClr val="4CC2F1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2" name="Graphique 11" descr="Enveloppe ouverte avec un remplissage uni">
            <a:extLst>
              <a:ext uri="{FF2B5EF4-FFF2-40B4-BE49-F238E27FC236}">
                <a16:creationId xmlns:a16="http://schemas.microsoft.com/office/drawing/2014/main" id="{69760C63-0D32-A028-BE76-68B2903E36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0640" y="2098040"/>
            <a:ext cx="560070" cy="560070"/>
          </a:xfrm>
          <a:prstGeom prst="rect">
            <a:avLst/>
          </a:prstGeom>
        </p:spPr>
      </p:pic>
      <p:pic>
        <p:nvPicPr>
          <p:cNvPr id="14" name="Graphique 13" descr="Calendrier journalier avec un remplissage uni">
            <a:extLst>
              <a:ext uri="{FF2B5EF4-FFF2-40B4-BE49-F238E27FC236}">
                <a16:creationId xmlns:a16="http://schemas.microsoft.com/office/drawing/2014/main" id="{460F8A9D-54A4-16B4-4EB9-486E0C3BFC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220" y="3373120"/>
            <a:ext cx="697229" cy="697229"/>
          </a:xfrm>
          <a:prstGeom prst="rect">
            <a:avLst/>
          </a:prstGeom>
        </p:spPr>
      </p:pic>
      <p:pic>
        <p:nvPicPr>
          <p:cNvPr id="16" name="Graphique 15" descr="Poignée de main avec un remplissage uni">
            <a:extLst>
              <a:ext uri="{FF2B5EF4-FFF2-40B4-BE49-F238E27FC236}">
                <a16:creationId xmlns:a16="http://schemas.microsoft.com/office/drawing/2014/main" id="{34FAF935-147B-1E04-3EB0-FF84B7BF32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220" y="4785359"/>
            <a:ext cx="697229" cy="6972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8A463E2-1A8E-4FA4-6479-7716FF6A13FE}"/>
              </a:ext>
            </a:extLst>
          </p:cNvPr>
          <p:cNvSpPr txBox="1"/>
          <p:nvPr/>
        </p:nvSpPr>
        <p:spPr>
          <a:xfrm>
            <a:off x="1310640" y="1722080"/>
            <a:ext cx="46054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3"/>
                </a:solidFill>
              </a:rPr>
              <a:t>Primaire</a:t>
            </a:r>
            <a:r>
              <a:rPr lang="fr-FR" sz="1600" dirty="0">
                <a:solidFill>
                  <a:schemeClr val="tx2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Anxiété et lenteur au moment des évaluations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Aucune difficulté comportementale relevée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Temps de travail long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A31D0E-D767-36AD-94EC-DED4F122AA2C}"/>
              </a:ext>
            </a:extLst>
          </p:cNvPr>
          <p:cNvSpPr txBox="1"/>
          <p:nvPr/>
        </p:nvSpPr>
        <p:spPr>
          <a:xfrm>
            <a:off x="5916062" y="1722080"/>
            <a:ext cx="54928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3"/>
                </a:solidFill>
              </a:rPr>
              <a:t>5e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2 à 3h de travail quotidien pour les devoirs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Coucher tard vers 23h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Difficulté à se mettre au travail, angoisses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2"/>
                </a:solidFill>
              </a:rPr>
              <a:t>Besoin de la présence des parents pour travailler, sinon difficultés à s’organiser et procrastination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0FB79E6-864B-7D5F-93E9-561F0071FD37}"/>
              </a:ext>
            </a:extLst>
          </p:cNvPr>
          <p:cNvSpPr txBox="1"/>
          <p:nvPr/>
        </p:nvSpPr>
        <p:spPr>
          <a:xfrm>
            <a:off x="1073216" y="1188939"/>
            <a:ext cx="61120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4CC2F1"/>
                </a:solidFill>
              </a:rPr>
              <a:t>Difficultés et contexte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F4921B2-3B23-8654-80E0-2E9BA92CE41D}"/>
              </a:ext>
            </a:extLst>
          </p:cNvPr>
          <p:cNvSpPr/>
          <p:nvPr/>
        </p:nvSpPr>
        <p:spPr>
          <a:xfrm>
            <a:off x="1073216" y="3912148"/>
            <a:ext cx="10397778" cy="244365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fr-FR" sz="2400" b="1" dirty="0"/>
              <a:t>Face à ces difficultés</a:t>
            </a:r>
          </a:p>
          <a:p>
            <a:r>
              <a:rPr lang="fr-FR" dirty="0">
                <a:solidFill>
                  <a:schemeClr val="accent3"/>
                </a:solidFill>
              </a:rPr>
              <a:t>Les parents ont fait passer un bilan neuropsychologique qui n’a pas mis en évidence de difficultés attentionnelles majeures. Les parents ont vu le pédopsychiatre qui a diagnostiqué un TDAH et une anxiété de performance. Il n’y avait aucun point d’appel pour un trouble spécifique des apprentissages.</a:t>
            </a:r>
          </a:p>
          <a:p>
            <a:r>
              <a:rPr lang="fr-FR" dirty="0">
                <a:solidFill>
                  <a:schemeClr val="accent3"/>
                </a:solidFill>
              </a:rPr>
              <a:t>Les parents disent que la demande de PAP a été refusée.</a:t>
            </a:r>
          </a:p>
        </p:txBody>
      </p:sp>
    </p:spTree>
    <p:extLst>
      <p:ext uri="{BB962C8B-B14F-4D97-AF65-F5344CB8AC3E}">
        <p14:creationId xmlns:p14="http://schemas.microsoft.com/office/powerpoint/2010/main" val="290091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500E5-546C-564A-3D7D-FCB4D25E4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85A1493-9AD1-9018-0120-7CBD553A3CEC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</a:rPr>
              <a:t>Louise, 12 ans, scolarisée en 5e</a:t>
            </a:r>
            <a:br>
              <a:rPr lang="fr-FR" sz="3200" b="1" dirty="0">
                <a:solidFill>
                  <a:srgbClr val="4CC2F1"/>
                </a:solidFill>
              </a:rPr>
            </a:br>
            <a:endParaRPr lang="fr-FR" sz="3200" b="1" dirty="0">
              <a:solidFill>
                <a:schemeClr val="accent3"/>
              </a:solidFill>
            </a:endParaRP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0B79C63B-F952-E158-2E8A-2D2677448E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7136137"/>
              </p:ext>
            </p:extLst>
          </p:nvPr>
        </p:nvGraphicFramePr>
        <p:xfrm>
          <a:off x="1278150" y="1213170"/>
          <a:ext cx="963569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5973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1895209-8E4A-6C98-94E2-74BFBC20FB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21" t="14064" r="12717" b="5256"/>
          <a:stretch>
            <a:fillRect/>
          </a:stretch>
        </p:blipFill>
        <p:spPr>
          <a:xfrm>
            <a:off x="1238865" y="1193195"/>
            <a:ext cx="9035844" cy="5367706"/>
          </a:xfrm>
          <a:prstGeom prst="rect">
            <a:avLst/>
          </a:prstGeom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EFB2AC8-40F4-5043-2530-8D31F768AA9B}"/>
              </a:ext>
            </a:extLst>
          </p:cNvPr>
          <p:cNvSpPr txBox="1">
            <a:spLocks/>
          </p:cNvSpPr>
          <p:nvPr/>
        </p:nvSpPr>
        <p:spPr>
          <a:xfrm>
            <a:off x="10372421" y="5614983"/>
            <a:ext cx="1728192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latin typeface="Comic Sans MS" panose="030F0702030302020204" pitchFamily="66" charset="0"/>
              </a:rPr>
              <a:t>ERSEH </a:t>
            </a:r>
            <a:r>
              <a:rPr lang="fr-FR" sz="1000" dirty="0">
                <a:latin typeface="Comic Sans MS" panose="030F0702030302020204" pitchFamily="66" charset="0"/>
              </a:rPr>
              <a:t>enseignant référent à la scolarisation des élèves en situation de handicap</a:t>
            </a:r>
            <a:endParaRPr lang="fr-FR" dirty="0">
              <a:latin typeface="Comic Sans MS" panose="030F0702030302020204" pitchFamily="66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D333663-06B9-7FE5-D109-AF7AE5033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740"/>
            <a:ext cx="10515600" cy="481330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Louise, 12 ans, scolarisée en 5e</a:t>
            </a:r>
            <a:br>
              <a:rPr lang="fr-FR" dirty="0">
                <a:solidFill>
                  <a:srgbClr val="4CC2F1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974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FCA03AC-4AF4-4474-BA9A-B50F58F4364A}"/>
              </a:ext>
            </a:extLst>
          </p:cNvPr>
          <p:cNvGrpSpPr/>
          <p:nvPr/>
        </p:nvGrpSpPr>
        <p:grpSpPr>
          <a:xfrm>
            <a:off x="996950" y="2820600"/>
            <a:ext cx="10198100" cy="1216800"/>
            <a:chOff x="0" y="2793652"/>
            <a:chExt cx="10198100" cy="1216800"/>
          </a:xfrm>
          <a:solidFill>
            <a:schemeClr val="accent2"/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2966FA3-B56D-4171-AC54-E01B93C3BA32}"/>
                </a:ext>
              </a:extLst>
            </p:cNvPr>
            <p:cNvSpPr/>
            <p:nvPr/>
          </p:nvSpPr>
          <p:spPr>
            <a:xfrm>
              <a:off x="0" y="2793652"/>
              <a:ext cx="10198100" cy="12168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" name="Rectangle : coins arrondis 4">
              <a:extLst>
                <a:ext uri="{FF2B5EF4-FFF2-40B4-BE49-F238E27FC236}">
                  <a16:creationId xmlns:a16="http://schemas.microsoft.com/office/drawing/2014/main" id="{C1706F4B-0372-493D-B71A-C8F169192A54}"/>
                </a:ext>
              </a:extLst>
            </p:cNvPr>
            <p:cNvSpPr txBox="1"/>
            <p:nvPr/>
          </p:nvSpPr>
          <p:spPr>
            <a:xfrm>
              <a:off x="59399" y="2853051"/>
              <a:ext cx="10079302" cy="109800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3600" kern="1200" dirty="0"/>
                <a:t>Comment aider Louise à la maison?</a:t>
              </a:r>
            </a:p>
          </p:txBody>
        </p:sp>
      </p:grpSp>
      <p:sp>
        <p:nvSpPr>
          <p:cNvPr id="5" name="Titre 1">
            <a:extLst>
              <a:ext uri="{FF2B5EF4-FFF2-40B4-BE49-F238E27FC236}">
                <a16:creationId xmlns:a16="http://schemas.microsoft.com/office/drawing/2014/main" id="{1342DB58-8A44-9BE9-4F3D-3BEC511C578C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</a:rPr>
              <a:t>Louise, 12 ans, scolarisée en 5e</a:t>
            </a:r>
            <a:br>
              <a:rPr lang="fr-FR" sz="3200" b="1" dirty="0">
                <a:solidFill>
                  <a:srgbClr val="4CC2F1"/>
                </a:solidFill>
              </a:rPr>
            </a:br>
            <a:endParaRPr lang="fr-FR" sz="32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029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118A12-6F71-204A-BDC5-A860174C90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67139"/>
            <a:ext cx="10331824" cy="3443061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Échange avec l’enseignant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</a:rPr>
              <a:t> Dès le début de l’année : préparer l’échange avec des informations précises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</a:rPr>
              <a:t> Confiance et information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</a:rPr>
              <a:t> Mise en place d’un PAP </a:t>
            </a:r>
          </a:p>
          <a:p>
            <a:pPr>
              <a:lnSpc>
                <a:spcPct val="150000"/>
              </a:lnSpc>
            </a:pPr>
            <a:r>
              <a:rPr lang="fr-FR" sz="2400" dirty="0">
                <a:solidFill>
                  <a:schemeClr val="tx2"/>
                </a:solidFill>
              </a:rPr>
              <a:t>Éviter de dévaloriser l’école ou l’enseignant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250FE5B6-E280-C227-23C1-50C0CCCA9978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</a:rPr>
              <a:t>Louise, 12 ans, scolarisée en 5e</a:t>
            </a:r>
            <a:br>
              <a:rPr lang="fr-FR" sz="3200" b="1" dirty="0">
                <a:solidFill>
                  <a:srgbClr val="4CC2F1"/>
                </a:solidFill>
              </a:rPr>
            </a:br>
            <a:endParaRPr lang="fr-FR" sz="3200" b="1" dirty="0">
              <a:solidFill>
                <a:schemeClr val="accent3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B8B6CA4-183E-DADE-80AA-ECBA1D4A8B4C}"/>
              </a:ext>
            </a:extLst>
          </p:cNvPr>
          <p:cNvSpPr txBox="1"/>
          <p:nvPr/>
        </p:nvSpPr>
        <p:spPr>
          <a:xfrm>
            <a:off x="1109062" y="1185515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Lien parents-école</a:t>
            </a:r>
          </a:p>
        </p:txBody>
      </p:sp>
    </p:spTree>
    <p:extLst>
      <p:ext uri="{BB962C8B-B14F-4D97-AF65-F5344CB8AC3E}">
        <p14:creationId xmlns:p14="http://schemas.microsoft.com/office/powerpoint/2010/main" val="3114278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401E1-5090-6395-B8AA-30477E6BE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B9DB32-C3E0-64A0-8F6B-8372EACF68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67139"/>
            <a:ext cx="10331824" cy="3443061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Calendrier (évaluations)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Faire l’emploi du temps du retour de l’école avec l’enfant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</a:rPr>
              <a:t> Être proactif, phrases  courtes et affirmatives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</a:rPr>
              <a:t> Travail quotidien (même s’il n’y a pas de devoirs)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</a:rPr>
              <a:t> Routine (médicaments)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Désigner un responsable des devoirs ou aide extérieure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Boîte de départ après les devoirs (aide mémoire)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9AFB199-AAAF-A70D-7F68-7A058D5821FA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</a:rPr>
              <a:t>Louise, 12 ans, scolarisée en 5e</a:t>
            </a:r>
            <a:br>
              <a:rPr lang="fr-FR" sz="3200" b="1" dirty="0">
                <a:solidFill>
                  <a:srgbClr val="4CC2F1"/>
                </a:solidFill>
              </a:rPr>
            </a:br>
            <a:endParaRPr lang="fr-FR" sz="3200" b="1" dirty="0">
              <a:solidFill>
                <a:schemeClr val="accent3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04CED68-014B-EA96-0415-5C90C69CCA13}"/>
              </a:ext>
            </a:extLst>
          </p:cNvPr>
          <p:cNvSpPr txBox="1"/>
          <p:nvPr/>
        </p:nvSpPr>
        <p:spPr>
          <a:xfrm>
            <a:off x="1109062" y="1185515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Organisation autour des devoirs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93792A-7C7B-C876-1ECE-C59BC2F38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295" y="4419599"/>
            <a:ext cx="2187615" cy="218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48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E0E02-B87E-F098-0910-5908373F9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08E12-6EAF-E3F6-3615-ADAD47CEDD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831286" cy="5674632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Tâtonner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S’autoriser à :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</a:rPr>
              <a:t> Ne pas finir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rgbClr val="67CCCC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tx2"/>
                </a:solidFill>
              </a:rPr>
              <a:t> Ne pas réussir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Dédramatiser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Réfléchir la correction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b="1" dirty="0">
                <a:solidFill>
                  <a:schemeClr val="tx2"/>
                </a:solidFill>
              </a:rPr>
              <a:t>Encourager</a:t>
            </a:r>
            <a:r>
              <a:rPr lang="fr-FR" sz="2400" dirty="0">
                <a:solidFill>
                  <a:schemeClr val="tx2"/>
                </a:solidFill>
              </a:rPr>
              <a:t> (système de récompense ou renforçateurs)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Cibler les domaines à améliorer et </a:t>
            </a:r>
            <a:r>
              <a:rPr lang="fr-FR" sz="2400" b="1" dirty="0">
                <a:solidFill>
                  <a:schemeClr val="tx2"/>
                </a:solidFill>
              </a:rPr>
              <a:t>viser un à la fois : </a:t>
            </a:r>
            <a:r>
              <a:rPr lang="fr-FR" sz="2400" dirty="0">
                <a:solidFill>
                  <a:schemeClr val="tx2"/>
                </a:solidFill>
              </a:rPr>
              <a:t>soin, organisation, autonomie etc.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953F107-9BF4-9D24-9823-6BF254D02B64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</a:rPr>
              <a:t>Louise, 12 ans, scolarisée en 5e</a:t>
            </a:r>
            <a:br>
              <a:rPr lang="fr-FR" sz="3200" b="1" dirty="0">
                <a:solidFill>
                  <a:srgbClr val="4CC2F1"/>
                </a:solidFill>
              </a:rPr>
            </a:br>
            <a:endParaRPr lang="fr-FR" sz="3200" b="1" dirty="0">
              <a:solidFill>
                <a:schemeClr val="accent3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9232B7F-83E1-AF66-EB14-64EC9469DCF2}"/>
              </a:ext>
            </a:extLst>
          </p:cNvPr>
          <p:cNvSpPr txBox="1"/>
          <p:nvPr/>
        </p:nvSpPr>
        <p:spPr>
          <a:xfrm>
            <a:off x="1109062" y="1185515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104680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70CE3-7140-0DC4-B325-EC0676441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EB6375-C74F-5FB1-8C90-29D6C5857A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201485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Goûter/ relâchement pas de demande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Temps qualitatif avec l’adulte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FR" sz="2400" dirty="0">
                <a:solidFill>
                  <a:schemeClr val="tx2"/>
                </a:solidFill>
              </a:rPr>
              <a:t>Penser les renforçateurs (écrans après le travail scolaire)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6C3E8F1-9DBC-394C-5248-60BB215345B9}"/>
              </a:ext>
            </a:extLst>
          </p:cNvPr>
          <p:cNvSpPr txBox="1">
            <a:spLocks/>
          </p:cNvSpPr>
          <p:nvPr/>
        </p:nvSpPr>
        <p:spPr>
          <a:xfrm>
            <a:off x="838200" y="525740"/>
            <a:ext cx="10515600" cy="4813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dirty="0">
                <a:solidFill>
                  <a:schemeClr val="accent3"/>
                </a:solidFill>
              </a:rPr>
              <a:t>Louise, 12 ans, scolarisée en 5e</a:t>
            </a:r>
            <a:br>
              <a:rPr lang="fr-FR" sz="3200" b="1" dirty="0">
                <a:solidFill>
                  <a:srgbClr val="4CC2F1"/>
                </a:solidFill>
              </a:rPr>
            </a:br>
            <a:endParaRPr lang="fr-FR" sz="3200" b="1" dirty="0">
              <a:solidFill>
                <a:schemeClr val="accent3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335B27-2FE8-027E-2D22-F143659613BD}"/>
              </a:ext>
            </a:extLst>
          </p:cNvPr>
          <p:cNvSpPr txBox="1"/>
          <p:nvPr/>
        </p:nvSpPr>
        <p:spPr>
          <a:xfrm>
            <a:off x="1109062" y="1185515"/>
            <a:ext cx="61068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</a:rPr>
              <a:t>Prévoir les autres temps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0F3B29-B1B7-57BB-0761-78410C45A4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44" y="4772690"/>
            <a:ext cx="179959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5926B4D-F65D-038D-1643-D6A3036A69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383" y="4018925"/>
            <a:ext cx="179959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5C2BAAE-DB79-10B3-3478-5A5FB1CF80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322" y="4772690"/>
            <a:ext cx="179959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355586-D9D4-2C56-2CC8-DD768366EA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61" y="4018925"/>
            <a:ext cx="179959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915901-21FA-5FEA-5B68-71EB0E8D2E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772690"/>
            <a:ext cx="179959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5A7E2F4-4F79-84B7-0A5B-1E45CDE954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4444" y="1933257"/>
            <a:ext cx="1799590" cy="17995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4071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90D03-EAFF-D562-E3FB-928790989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4D189490-80BB-AFEC-D971-326F26B84F2E}"/>
              </a:ext>
            </a:extLst>
          </p:cNvPr>
          <p:cNvSpPr/>
          <p:nvPr/>
        </p:nvSpPr>
        <p:spPr>
          <a:xfrm>
            <a:off x="1277980" y="2229991"/>
            <a:ext cx="794938" cy="794850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FB28C90-E09A-BF03-FA78-5D7E10C05C33}"/>
              </a:ext>
            </a:extLst>
          </p:cNvPr>
          <p:cNvSpPr txBox="1">
            <a:spLocks/>
          </p:cNvSpPr>
          <p:nvPr/>
        </p:nvSpPr>
        <p:spPr>
          <a:xfrm>
            <a:off x="9050096" y="6326859"/>
            <a:ext cx="2532306" cy="41003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+mj-lt"/>
                <a:ea typeface="Calibri"/>
                <a:cs typeface="Calibri"/>
                <a:sym typeface="Calibri"/>
              </a:rPr>
              <a:pPr algn="r">
                <a:buSzPct val="25000"/>
              </a:pPr>
              <a:t>20</a:t>
            </a:fld>
            <a:endParaRPr lang="fr-FR" sz="900">
              <a:solidFill>
                <a:srgbClr val="888888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B9740447-6A3D-7787-E994-1281302A7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38400" y="3097394"/>
            <a:ext cx="10682653" cy="4331018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Clr>
                <a:srgbClr val="3F3F3F"/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2"/>
                </a:solidFill>
                <a:latin typeface="Marianne"/>
              </a:rPr>
              <a:t>Léo, 5 ans, scolarisé en grande section de maternelle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D7CB41FD-824B-1B34-C7B6-2EBDF1A7E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344047"/>
            <a:ext cx="7315199" cy="566737"/>
          </a:xfrm>
        </p:spPr>
        <p:txBody>
          <a:bodyPr/>
          <a:lstStyle/>
          <a:p>
            <a:r>
              <a:rPr lang="fr-FR" sz="3200" dirty="0">
                <a:solidFill>
                  <a:srgbClr val="293377"/>
                </a:solidFill>
                <a:latin typeface="+mj-lt"/>
              </a:rPr>
              <a:t>Vignette clinique 3</a:t>
            </a:r>
          </a:p>
        </p:txBody>
      </p:sp>
    </p:spTree>
    <p:extLst>
      <p:ext uri="{BB962C8B-B14F-4D97-AF65-F5344CB8AC3E}">
        <p14:creationId xmlns:p14="http://schemas.microsoft.com/office/powerpoint/2010/main" val="1981202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D6642-1784-59C6-8DC8-6486F9CF4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B034F1-F94B-052A-7C3A-FB66BDDA5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740"/>
            <a:ext cx="8421303" cy="481330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Léo, 5 ans, scolarisé en grande section</a:t>
            </a:r>
            <a:br>
              <a:rPr lang="fr-FR" dirty="0">
                <a:solidFill>
                  <a:srgbClr val="4CC2F1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2" name="Graphique 11" descr="Enveloppe ouverte avec un remplissage uni">
            <a:extLst>
              <a:ext uri="{FF2B5EF4-FFF2-40B4-BE49-F238E27FC236}">
                <a16:creationId xmlns:a16="http://schemas.microsoft.com/office/drawing/2014/main" id="{9484FBE4-19F5-0479-AEBE-B691C3BA1D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0640" y="2098040"/>
            <a:ext cx="560070" cy="560070"/>
          </a:xfrm>
          <a:prstGeom prst="rect">
            <a:avLst/>
          </a:prstGeom>
        </p:spPr>
      </p:pic>
      <p:pic>
        <p:nvPicPr>
          <p:cNvPr id="14" name="Graphique 13" descr="Calendrier journalier avec un remplissage uni">
            <a:extLst>
              <a:ext uri="{FF2B5EF4-FFF2-40B4-BE49-F238E27FC236}">
                <a16:creationId xmlns:a16="http://schemas.microsoft.com/office/drawing/2014/main" id="{6B90FC0E-2DF5-5AAD-85A6-467ACC3E4E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220" y="3373120"/>
            <a:ext cx="697229" cy="697229"/>
          </a:xfrm>
          <a:prstGeom prst="rect">
            <a:avLst/>
          </a:prstGeom>
        </p:spPr>
      </p:pic>
      <p:pic>
        <p:nvPicPr>
          <p:cNvPr id="16" name="Graphique 15" descr="Poignée de main avec un remplissage uni">
            <a:extLst>
              <a:ext uri="{FF2B5EF4-FFF2-40B4-BE49-F238E27FC236}">
                <a16:creationId xmlns:a16="http://schemas.microsoft.com/office/drawing/2014/main" id="{31EA1594-A971-04DF-F86E-8F17A743B1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220" y="4785359"/>
            <a:ext cx="697229" cy="6972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1EEEBC2-3C84-3E3B-FB94-F446F47A13D5}"/>
              </a:ext>
            </a:extLst>
          </p:cNvPr>
          <p:cNvSpPr txBox="1"/>
          <p:nvPr/>
        </p:nvSpPr>
        <p:spPr>
          <a:xfrm>
            <a:off x="1310640" y="1722080"/>
            <a:ext cx="478536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3"/>
                </a:solidFill>
              </a:rPr>
              <a:t>Depuis plusieurs années…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Très actif, impulsif et facilement distrait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Du mal à rester assis,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intervient sans attendre son tour,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passe rapidement d’une activité à l’autre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À l’école, besoin d’être régulièrement recentré pour terminer une activité.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28AB75-53FF-A150-B687-B554724073A4}"/>
              </a:ext>
            </a:extLst>
          </p:cNvPr>
          <p:cNvSpPr txBox="1"/>
          <p:nvPr/>
        </p:nvSpPr>
        <p:spPr>
          <a:xfrm>
            <a:off x="1073216" y="1188939"/>
            <a:ext cx="61120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4CC2F1"/>
                </a:solidFill>
              </a:rPr>
              <a:t>Difficultés et contexte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21DFAD-0F01-7DEE-A2F8-7F0CA5A752E1}"/>
              </a:ext>
            </a:extLst>
          </p:cNvPr>
          <p:cNvSpPr txBox="1"/>
          <p:nvPr/>
        </p:nvSpPr>
        <p:spPr>
          <a:xfrm>
            <a:off x="6154420" y="1522086"/>
            <a:ext cx="584361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accent3"/>
                </a:solidFill>
              </a:rPr>
              <a:t>Depuis quelques mois…</a:t>
            </a:r>
            <a:endParaRPr lang="fr-FR" sz="16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Colères très importantes..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0000"/>
                </a:solidFill>
              </a:rPr>
              <a:t>Lorsqu’une consigne lui déplaît ou qu’une limite lui est posée : cris, jets d’objets, refus catégorique de participer et parfois violence physique.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293377"/>
                </a:solidFill>
              </a:rPr>
              <a:t>À la maison</a:t>
            </a:r>
            <a:r>
              <a:rPr lang="fr-FR" sz="1600" dirty="0">
                <a:solidFill>
                  <a:srgbClr val="293377"/>
                </a:solidFill>
              </a:rPr>
              <a:t> : </a:t>
            </a:r>
            <a:r>
              <a:rPr lang="fr-FR" sz="1600" dirty="0">
                <a:solidFill>
                  <a:srgbClr val="000000"/>
                </a:solidFill>
              </a:rPr>
              <a:t>moins intéressé par ses jeux habituels et peut dire qu’il est « nul » ou qu’il n’arrivera jamais à faire certaines choses. Pleurs faciles. 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81E84A9-6DE8-B68B-103B-A7B6CF06807D}"/>
              </a:ext>
            </a:extLst>
          </p:cNvPr>
          <p:cNvSpPr/>
          <p:nvPr/>
        </p:nvSpPr>
        <p:spPr>
          <a:xfrm>
            <a:off x="1252220" y="4253123"/>
            <a:ext cx="10397778" cy="1761700"/>
          </a:xfrm>
          <a:prstGeom prst="round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fr-FR" sz="2400" b="1" dirty="0"/>
              <a:t>Face à ces difficultés</a:t>
            </a:r>
          </a:p>
          <a:p>
            <a:r>
              <a:rPr lang="fr-FR" dirty="0">
                <a:solidFill>
                  <a:schemeClr val="accent3"/>
                </a:solidFill>
              </a:rPr>
              <a:t>L’évaluation multidisciplinaire retrouve des arguments en faveur d’un TDAH. </a:t>
            </a:r>
          </a:p>
          <a:p>
            <a:r>
              <a:rPr lang="fr-FR" dirty="0">
                <a:solidFill>
                  <a:schemeClr val="accent3"/>
                </a:solidFill>
              </a:rPr>
              <a:t>Les parents demandent alors si l’ensemble des difficultés de Léo peut être expliqué par ce diagnostic.</a:t>
            </a:r>
          </a:p>
        </p:txBody>
      </p:sp>
    </p:spTree>
    <p:extLst>
      <p:ext uri="{BB962C8B-B14F-4D97-AF65-F5344CB8AC3E}">
        <p14:creationId xmlns:p14="http://schemas.microsoft.com/office/powerpoint/2010/main" val="1654935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31F83-EB19-85FB-4F3C-CDA6CD19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08063-F73C-DDE0-9A3E-CA304E38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740"/>
            <a:ext cx="10515600" cy="481330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Léo, 5 ans, scolarisé en grande section</a:t>
            </a:r>
            <a:br>
              <a:rPr lang="fr-FR" dirty="0">
                <a:solidFill>
                  <a:srgbClr val="4CC2F1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2" name="Graphique 11" descr="Enveloppe ouverte avec un remplissage uni">
            <a:extLst>
              <a:ext uri="{FF2B5EF4-FFF2-40B4-BE49-F238E27FC236}">
                <a16:creationId xmlns:a16="http://schemas.microsoft.com/office/drawing/2014/main" id="{45078979-8EF5-1AA9-36A9-247A1D0E83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0640" y="2098040"/>
            <a:ext cx="560070" cy="560070"/>
          </a:xfrm>
          <a:prstGeom prst="rect">
            <a:avLst/>
          </a:prstGeom>
        </p:spPr>
      </p:pic>
      <p:pic>
        <p:nvPicPr>
          <p:cNvPr id="14" name="Graphique 13" descr="Calendrier journalier avec un remplissage uni">
            <a:extLst>
              <a:ext uri="{FF2B5EF4-FFF2-40B4-BE49-F238E27FC236}">
                <a16:creationId xmlns:a16="http://schemas.microsoft.com/office/drawing/2014/main" id="{AD635578-F956-B41B-DE58-487E498F6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220" y="3373120"/>
            <a:ext cx="697229" cy="697229"/>
          </a:xfrm>
          <a:prstGeom prst="rect">
            <a:avLst/>
          </a:prstGeom>
        </p:spPr>
      </p:pic>
      <p:pic>
        <p:nvPicPr>
          <p:cNvPr id="16" name="Graphique 15" descr="Poignée de main avec un remplissage uni">
            <a:extLst>
              <a:ext uri="{FF2B5EF4-FFF2-40B4-BE49-F238E27FC236}">
                <a16:creationId xmlns:a16="http://schemas.microsoft.com/office/drawing/2014/main" id="{526E24E6-8168-8C2C-D334-15A5DE3EE9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220" y="4785359"/>
            <a:ext cx="697229" cy="697229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DF2BBB20-CA97-EF64-5BD3-751D9E712F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8720715"/>
              </p:ext>
            </p:extLst>
          </p:nvPr>
        </p:nvGraphicFramePr>
        <p:xfrm>
          <a:off x="1252220" y="1569640"/>
          <a:ext cx="10375365" cy="500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62945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31F83-EB19-85FB-4F3C-CDA6CD19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08063-F73C-DDE0-9A3E-CA304E38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740"/>
            <a:ext cx="10515600" cy="481330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Léo, 5 ans, scolarisé en grande section</a:t>
            </a:r>
            <a:br>
              <a:rPr lang="fr-FR" dirty="0">
                <a:solidFill>
                  <a:srgbClr val="4CC2F1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2" name="Graphique 11" descr="Enveloppe ouverte avec un remplissage uni">
            <a:extLst>
              <a:ext uri="{FF2B5EF4-FFF2-40B4-BE49-F238E27FC236}">
                <a16:creationId xmlns:a16="http://schemas.microsoft.com/office/drawing/2014/main" id="{45078979-8EF5-1AA9-36A9-247A1D0E83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0640" y="2098040"/>
            <a:ext cx="560070" cy="560070"/>
          </a:xfrm>
          <a:prstGeom prst="rect">
            <a:avLst/>
          </a:prstGeom>
        </p:spPr>
      </p:pic>
      <p:pic>
        <p:nvPicPr>
          <p:cNvPr id="14" name="Graphique 13" descr="Calendrier journalier avec un remplissage uni">
            <a:extLst>
              <a:ext uri="{FF2B5EF4-FFF2-40B4-BE49-F238E27FC236}">
                <a16:creationId xmlns:a16="http://schemas.microsoft.com/office/drawing/2014/main" id="{AD635578-F956-B41B-DE58-487E498F6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220" y="3373120"/>
            <a:ext cx="697229" cy="697229"/>
          </a:xfrm>
          <a:prstGeom prst="rect">
            <a:avLst/>
          </a:prstGeom>
        </p:spPr>
      </p:pic>
      <p:pic>
        <p:nvPicPr>
          <p:cNvPr id="16" name="Graphique 15" descr="Poignée de main avec un remplissage uni">
            <a:extLst>
              <a:ext uri="{FF2B5EF4-FFF2-40B4-BE49-F238E27FC236}">
                <a16:creationId xmlns:a16="http://schemas.microsoft.com/office/drawing/2014/main" id="{526E24E6-8168-8C2C-D334-15A5DE3EE9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220" y="4785359"/>
            <a:ext cx="697229" cy="697229"/>
          </a:xfrm>
          <a:prstGeom prst="rect">
            <a:avLst/>
          </a:prstGeom>
        </p:spPr>
      </p:pic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BB6E4A11-FA07-77E6-A68B-40996F5A4F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6437226"/>
              </p:ext>
            </p:extLst>
          </p:nvPr>
        </p:nvGraphicFramePr>
        <p:xfrm>
          <a:off x="1473601" y="1249056"/>
          <a:ext cx="9735820" cy="5382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73913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31F83-EB19-85FB-4F3C-CDA6CD19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308063-F73C-DDE0-9A3E-CA304E383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740"/>
            <a:ext cx="10515600" cy="481330"/>
          </a:xfrm>
        </p:spPr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Léo, 5 ans, scolarisé en grande section</a:t>
            </a:r>
            <a:br>
              <a:rPr lang="fr-FR" dirty="0">
                <a:solidFill>
                  <a:srgbClr val="4CC2F1"/>
                </a:solidFill>
              </a:rPr>
            </a:br>
            <a:endParaRPr lang="fr-FR" dirty="0">
              <a:solidFill>
                <a:schemeClr val="accent3"/>
              </a:solidFill>
            </a:endParaRPr>
          </a:p>
        </p:txBody>
      </p:sp>
      <p:pic>
        <p:nvPicPr>
          <p:cNvPr id="12" name="Graphique 11" descr="Enveloppe ouverte avec un remplissage uni">
            <a:extLst>
              <a:ext uri="{FF2B5EF4-FFF2-40B4-BE49-F238E27FC236}">
                <a16:creationId xmlns:a16="http://schemas.microsoft.com/office/drawing/2014/main" id="{45078979-8EF5-1AA9-36A9-247A1D0E83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0640" y="2098040"/>
            <a:ext cx="560070" cy="560070"/>
          </a:xfrm>
          <a:prstGeom prst="rect">
            <a:avLst/>
          </a:prstGeom>
        </p:spPr>
      </p:pic>
      <p:pic>
        <p:nvPicPr>
          <p:cNvPr id="14" name="Graphique 13" descr="Calendrier journalier avec un remplissage uni">
            <a:extLst>
              <a:ext uri="{FF2B5EF4-FFF2-40B4-BE49-F238E27FC236}">
                <a16:creationId xmlns:a16="http://schemas.microsoft.com/office/drawing/2014/main" id="{AD635578-F956-B41B-DE58-487E498F6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220" y="3373120"/>
            <a:ext cx="697229" cy="697229"/>
          </a:xfrm>
          <a:prstGeom prst="rect">
            <a:avLst/>
          </a:prstGeom>
        </p:spPr>
      </p:pic>
      <p:pic>
        <p:nvPicPr>
          <p:cNvPr id="16" name="Graphique 15" descr="Poignée de main avec un remplissage uni">
            <a:extLst>
              <a:ext uri="{FF2B5EF4-FFF2-40B4-BE49-F238E27FC236}">
                <a16:creationId xmlns:a16="http://schemas.microsoft.com/office/drawing/2014/main" id="{526E24E6-8168-8C2C-D334-15A5DE3EE9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220" y="4785359"/>
            <a:ext cx="697229" cy="697229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DF2BBB20-CA97-EF64-5BD3-751D9E712F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0464998"/>
              </p:ext>
            </p:extLst>
          </p:nvPr>
        </p:nvGraphicFramePr>
        <p:xfrm>
          <a:off x="1252220" y="1569641"/>
          <a:ext cx="10375365" cy="3762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440790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56C2B-26AC-DF79-2696-DCAB038DF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18158552-A779-6CCA-2F08-3EB186EDF640}"/>
              </a:ext>
            </a:extLst>
          </p:cNvPr>
          <p:cNvSpPr/>
          <p:nvPr/>
        </p:nvSpPr>
        <p:spPr>
          <a:xfrm>
            <a:off x="1277980" y="2229991"/>
            <a:ext cx="794938" cy="794850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2DD3F5-9D0D-6587-9690-E79512DF394A}"/>
              </a:ext>
            </a:extLst>
          </p:cNvPr>
          <p:cNvSpPr txBox="1">
            <a:spLocks/>
          </p:cNvSpPr>
          <p:nvPr/>
        </p:nvSpPr>
        <p:spPr>
          <a:xfrm>
            <a:off x="9050096" y="6326859"/>
            <a:ext cx="2532306" cy="41003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+mj-lt"/>
                <a:ea typeface="Calibri"/>
                <a:cs typeface="Calibri"/>
                <a:sym typeface="Calibri"/>
              </a:rPr>
              <a:pPr algn="r">
                <a:buSzPct val="25000"/>
              </a:pPr>
              <a:t>25</a:t>
            </a:fld>
            <a:endParaRPr lang="fr-FR" sz="900">
              <a:solidFill>
                <a:srgbClr val="888888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E17D3CE5-CFF5-73B6-D83D-43D57C204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344047"/>
            <a:ext cx="7315199" cy="566737"/>
          </a:xfrm>
        </p:spPr>
        <p:txBody>
          <a:bodyPr/>
          <a:lstStyle/>
          <a:p>
            <a:r>
              <a:rPr lang="fr-FR" sz="3200" dirty="0">
                <a:solidFill>
                  <a:srgbClr val="293377"/>
                </a:solidFill>
                <a:latin typeface="+mj-lt"/>
              </a:rPr>
              <a:t>Conclusion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F739718-7E2C-BD0C-8A18-0ADE1F0C3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078" y="3559151"/>
            <a:ext cx="4840036" cy="276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078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D84E9-90AB-1FBC-06C7-F23D77A06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F5DC592C-2557-A564-4BDD-68D774F0BF67}"/>
              </a:ext>
            </a:extLst>
          </p:cNvPr>
          <p:cNvSpPr/>
          <p:nvPr/>
        </p:nvSpPr>
        <p:spPr>
          <a:xfrm>
            <a:off x="1277980" y="2229991"/>
            <a:ext cx="794938" cy="794850"/>
          </a:xfrm>
          <a:prstGeom prst="ellipse">
            <a:avLst/>
          </a:prstGeom>
          <a:solidFill>
            <a:srgbClr val="293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6DCB44D-4792-7A9F-DC86-ECA452D57978}"/>
              </a:ext>
            </a:extLst>
          </p:cNvPr>
          <p:cNvSpPr txBox="1">
            <a:spLocks/>
          </p:cNvSpPr>
          <p:nvPr/>
        </p:nvSpPr>
        <p:spPr>
          <a:xfrm>
            <a:off x="9050096" y="6326859"/>
            <a:ext cx="2532306" cy="41003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buSzPct val="25000"/>
            </a:pPr>
            <a:fld id="{00000000-1234-1234-1234-123412341234}" type="slidenum">
              <a:rPr lang="fr-FR" sz="900" smtClean="0">
                <a:solidFill>
                  <a:srgbClr val="888888"/>
                </a:solidFill>
                <a:latin typeface="+mj-lt"/>
                <a:ea typeface="Calibri"/>
                <a:cs typeface="Calibri"/>
                <a:sym typeface="Calibri"/>
              </a:rPr>
              <a:pPr algn="r">
                <a:buSzPct val="25000"/>
              </a:pPr>
              <a:t>26</a:t>
            </a:fld>
            <a:endParaRPr lang="fr-FR" sz="900">
              <a:solidFill>
                <a:srgbClr val="888888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A08F8BD-F6C4-C8E0-3C3C-2D913CD3B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2344047"/>
            <a:ext cx="7315199" cy="566737"/>
          </a:xfrm>
        </p:spPr>
        <p:txBody>
          <a:bodyPr/>
          <a:lstStyle/>
          <a:p>
            <a:r>
              <a:rPr lang="fr-FR" sz="3200" dirty="0">
                <a:solidFill>
                  <a:srgbClr val="293377"/>
                </a:solidFill>
                <a:latin typeface="+mj-lt"/>
              </a:rPr>
              <a:t>Temps de questions/réponses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CDF2CB4-0BB1-4CF4-3AB5-2A2BE088F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91" y="3319385"/>
            <a:ext cx="5259327" cy="300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421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F3B8BC-94F5-2A71-6F82-C49CC89E6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6C1511-9685-486F-18A7-E5883DDFC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6" name="Espace réservé pour une image  5">
            <a:extLst>
              <a:ext uri="{FF2B5EF4-FFF2-40B4-BE49-F238E27FC236}">
                <a16:creationId xmlns:a16="http://schemas.microsoft.com/office/drawing/2014/main" id="{264377AF-FE23-2022-FF66-090BA2F374DB}"/>
              </a:ext>
            </a:extLst>
          </p:cNvPr>
          <p:cNvGraphicFramePr>
            <a:graphicFrameLocks noGrp="1" noChangeAspect="1"/>
          </p:cNvGraphicFramePr>
          <p:nvPr>
            <p:ph type="pic" idx="2"/>
            <p:extLst>
              <p:ext uri="{D42A27DB-BD31-4B8C-83A1-F6EECF244321}">
                <p14:modId xmlns:p14="http://schemas.microsoft.com/office/powerpoint/2010/main" val="3618159305"/>
              </p:ext>
            </p:extLst>
          </p:nvPr>
        </p:nvGraphicFramePr>
        <p:xfrm>
          <a:off x="-73892" y="0"/>
          <a:ext cx="12265892" cy="6899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9144000" imgH="5143298" progId="Acrobat.Document.DC">
                  <p:embed/>
                </p:oleObj>
              </mc:Choice>
              <mc:Fallback>
                <p:oleObj name="Acrobat Document" r:id="rId2" imgW="9144000" imgH="5143298" progId="Acrobat.Document.DC">
                  <p:embed/>
                  <p:pic>
                    <p:nvPicPr>
                      <p:cNvPr id="6" name="Espace réservé pour une image  5">
                        <a:extLst>
                          <a:ext uri="{FF2B5EF4-FFF2-40B4-BE49-F238E27FC236}">
                            <a16:creationId xmlns:a16="http://schemas.microsoft.com/office/drawing/2014/main" id="{264377AF-FE23-2022-FF66-090BA2F374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73892" y="0"/>
                        <a:ext cx="12265892" cy="68995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7034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RAIF 2026">
      <a:dk1>
        <a:srgbClr val="7F7F7F"/>
      </a:dk1>
      <a:lt1>
        <a:srgbClr val="FFFFFF"/>
      </a:lt1>
      <a:dk2>
        <a:srgbClr val="000000"/>
      </a:dk2>
      <a:lt2>
        <a:srgbClr val="BFBFBF"/>
      </a:lt2>
      <a:accent1>
        <a:srgbClr val="4CC2F1"/>
      </a:accent1>
      <a:accent2>
        <a:srgbClr val="67CCCC"/>
      </a:accent2>
      <a:accent3>
        <a:srgbClr val="293377"/>
      </a:accent3>
      <a:accent4>
        <a:srgbClr val="D2F0FB"/>
      </a:accent4>
      <a:accent5>
        <a:srgbClr val="D9F2F2"/>
      </a:accent5>
      <a:accent6>
        <a:srgbClr val="C9CCDD"/>
      </a:accent6>
      <a:hlink>
        <a:srgbClr val="5F6699"/>
      </a:hlink>
      <a:folHlink>
        <a:srgbClr val="9499BB"/>
      </a:folHlink>
    </a:clrScheme>
    <a:fontScheme name="CRAIF 2026">
      <a:majorFont>
        <a:latin typeface="Marianne"/>
        <a:ea typeface=""/>
        <a:cs typeface=""/>
      </a:majorFont>
      <a:minorFont>
        <a:latin typeface="Marianne"/>
        <a:ea typeface=""/>
        <a:cs typeface="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95AB629B0C8448A7070E3FF1805D20" ma:contentTypeVersion="14" ma:contentTypeDescription="Crée un document." ma:contentTypeScope="" ma:versionID="460879af77b8679097a29c71a00f128f">
  <xsd:schema xmlns:xsd="http://www.w3.org/2001/XMLSchema" xmlns:xs="http://www.w3.org/2001/XMLSchema" xmlns:p="http://schemas.microsoft.com/office/2006/metadata/properties" xmlns:ns2="cf24fbbc-a8b3-4392-a8ff-4b9a060e4175" xmlns:ns3="557061a3-7a09-4a00-923c-cd179dff4bf7" targetNamespace="http://schemas.microsoft.com/office/2006/metadata/properties" ma:root="true" ma:fieldsID="a3e78268b231d18fc71404c737c66e12" ns2:_="" ns3:_="">
    <xsd:import namespace="cf24fbbc-a8b3-4392-a8ff-4b9a060e4175"/>
    <xsd:import namespace="557061a3-7a09-4a00-923c-cd179dff4b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2:Commentair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24fbbc-a8b3-4392-a8ff-4b9a060e41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3161af5a-871a-47ae-9535-9385f9f1e3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Commentaire" ma:index="21" nillable="true" ma:displayName="Commentaire" ma:format="Dropdown" ma:internalName="Commentair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7061a3-7a09-4a00-923c-cd179dff4bf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764e20b-04be-4293-9172-117b65a09049}" ma:internalName="TaxCatchAll" ma:showField="CatchAllData" ma:web="557061a3-7a09-4a00-923c-cd179dff4b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24fbbc-a8b3-4392-a8ff-4b9a060e4175">
      <Terms xmlns="http://schemas.microsoft.com/office/infopath/2007/PartnerControls"/>
    </lcf76f155ced4ddcb4097134ff3c332f>
    <TaxCatchAll xmlns="557061a3-7a09-4a00-923c-cd179dff4bf7" xsi:nil="true"/>
    <Commentaire xmlns="cf24fbbc-a8b3-4392-a8ff-4b9a060e4175" xsi:nil="true"/>
  </documentManagement>
</p:properties>
</file>

<file path=customXml/itemProps1.xml><?xml version="1.0" encoding="utf-8"?>
<ds:datastoreItem xmlns:ds="http://schemas.openxmlformats.org/officeDocument/2006/customXml" ds:itemID="{396270C7-2C6A-461F-9032-059E4FEB6458}">
  <ds:schemaRefs>
    <ds:schemaRef ds:uri="557061a3-7a09-4a00-923c-cd179dff4bf7"/>
    <ds:schemaRef ds:uri="cf24fbbc-a8b3-4392-a8ff-4b9a060e417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261A62-E48E-447F-AFD3-FA028B5728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B8A709-D407-467C-BFB8-92DDCA1A3616}">
  <ds:schemaRefs>
    <ds:schemaRef ds:uri="557061a3-7a09-4a00-923c-cd179dff4bf7"/>
    <ds:schemaRef ds:uri="cf24fbbc-a8b3-4392-a8ff-4b9a060e417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1644</Words>
  <Application>Microsoft Office PowerPoint</Application>
  <PresentationFormat>Grand écran</PresentationFormat>
  <Paragraphs>228</Paragraphs>
  <Slides>27</Slides>
  <Notes>19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5" baseType="lpstr">
      <vt:lpstr>Andale Mono</vt:lpstr>
      <vt:lpstr>Arial</vt:lpstr>
      <vt:lpstr>Calibri</vt:lpstr>
      <vt:lpstr>Comic Sans MS</vt:lpstr>
      <vt:lpstr>Marianne</vt:lpstr>
      <vt:lpstr>Wingdings</vt:lpstr>
      <vt:lpstr>Office Theme</vt:lpstr>
      <vt:lpstr>Acrobat Document</vt:lpstr>
      <vt:lpstr>Présentation PowerPoint</vt:lpstr>
      <vt:lpstr>Sommaire</vt:lpstr>
      <vt:lpstr>Présentation PowerPoint</vt:lpstr>
      <vt:lpstr>Vignette clinique 1</vt:lpstr>
      <vt:lpstr>Lucas, 8 ans, scolarisé en CE2 </vt:lpstr>
      <vt:lpstr>Lucas, 8 ans, scolarisé en CE2 </vt:lpstr>
      <vt:lpstr>Présentation PowerPoint</vt:lpstr>
      <vt:lpstr>Présentation PowerPoint</vt:lpstr>
      <vt:lpstr>Présentation PowerPoint</vt:lpstr>
      <vt:lpstr>Présentation PowerPoint</vt:lpstr>
      <vt:lpstr>Vignette clinique 2</vt:lpstr>
      <vt:lpstr>Louise, 12 ans, scolarisée en 5e </vt:lpstr>
      <vt:lpstr>Présentation PowerPoint</vt:lpstr>
      <vt:lpstr>Louise, 12 ans, scolarisée en 5e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Vignette clinique 3</vt:lpstr>
      <vt:lpstr>Léo, 5 ans, scolarisé en grande section </vt:lpstr>
      <vt:lpstr>Léo, 5 ans, scolarisé en grande section </vt:lpstr>
      <vt:lpstr>Léo, 5 ans, scolarisé en grande section </vt:lpstr>
      <vt:lpstr>Léo, 5 ans, scolarisé en grande section </vt:lpstr>
      <vt:lpstr>Conclusion</vt:lpstr>
      <vt:lpstr>Temps de questions/réponses</vt:lpstr>
      <vt:lpstr>Présentation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DES AIDANTS JOUR 3</dc:title>
  <dc:creator>UTILISATEUR</dc:creator>
  <cp:lastModifiedBy>Élodie GUERREIRO CHALACA</cp:lastModifiedBy>
  <cp:revision>68</cp:revision>
  <dcterms:created xsi:type="dcterms:W3CDTF">2016-02-15T10:11:18Z</dcterms:created>
  <dcterms:modified xsi:type="dcterms:W3CDTF">2026-10-01T14:21:50Z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0x0101009695AB629B0C8448A7070E3FF1805D20</vt:lpwstr>
  </property>
  <property fmtid="{D5CDD505-2E9C-101B-9397-08002B2CF9AE}" pid="3" name="Order">
    <vt:r8>4000</vt:r8>
  </property>
  <property fmtid="{D5CDD505-2E9C-101B-9397-08002B2CF9AE}" pid="4" name="MediaServiceImageTags">
    <vt:lpwstr/>
  </property>
</Properties>
</file>